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0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1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13" r:id="rId5"/>
    <p:sldMasterId id="2147483726" r:id="rId6"/>
    <p:sldMasterId id="2147483739" r:id="rId7"/>
    <p:sldMasterId id="2147483752" r:id="rId8"/>
    <p:sldMasterId id="2147483765" r:id="rId9"/>
    <p:sldMasterId id="2147483778" r:id="rId10"/>
    <p:sldMasterId id="2147483791" r:id="rId11"/>
    <p:sldMasterId id="2147483804" r:id="rId12"/>
    <p:sldMasterId id="2147483817" r:id="rId13"/>
    <p:sldMasterId id="2147483830" r:id="rId14"/>
    <p:sldMasterId id="2147483843" r:id="rId15"/>
    <p:sldMasterId id="2147483856" r:id="rId16"/>
    <p:sldMasterId id="2147483869" r:id="rId17"/>
    <p:sldMasterId id="2147483882" r:id="rId18"/>
    <p:sldMasterId id="2147483895" r:id="rId19"/>
    <p:sldMasterId id="2147483908" r:id="rId20"/>
    <p:sldMasterId id="2147483921" r:id="rId21"/>
    <p:sldMasterId id="2147483934" r:id="rId22"/>
    <p:sldMasterId id="2147483947" r:id="rId23"/>
  </p:sldMasterIdLst>
  <p:notesMasterIdLst>
    <p:notesMasterId r:id="rId70"/>
  </p:notesMasterIdLst>
  <p:sldIdLst>
    <p:sldId id="256" r:id="rId24"/>
    <p:sldId id="257" r:id="rId25"/>
    <p:sldId id="393" r:id="rId26"/>
    <p:sldId id="394" r:id="rId27"/>
    <p:sldId id="395" r:id="rId28"/>
    <p:sldId id="396" r:id="rId29"/>
    <p:sldId id="343" r:id="rId30"/>
    <p:sldId id="267" r:id="rId31"/>
    <p:sldId id="259" r:id="rId32"/>
    <p:sldId id="260" r:id="rId33"/>
    <p:sldId id="346" r:id="rId34"/>
    <p:sldId id="287" r:id="rId35"/>
    <p:sldId id="341" r:id="rId36"/>
    <p:sldId id="348" r:id="rId37"/>
    <p:sldId id="391" r:id="rId38"/>
    <p:sldId id="350" r:id="rId39"/>
    <p:sldId id="390" r:id="rId40"/>
    <p:sldId id="272" r:id="rId41"/>
    <p:sldId id="413" r:id="rId42"/>
    <p:sldId id="397" r:id="rId43"/>
    <p:sldId id="399" r:id="rId44"/>
    <p:sldId id="398" r:id="rId45"/>
    <p:sldId id="400" r:id="rId46"/>
    <p:sldId id="339" r:id="rId47"/>
    <p:sldId id="401" r:id="rId48"/>
    <p:sldId id="402" r:id="rId49"/>
    <p:sldId id="403" r:id="rId50"/>
    <p:sldId id="408" r:id="rId51"/>
    <p:sldId id="404" r:id="rId52"/>
    <p:sldId id="405" r:id="rId53"/>
    <p:sldId id="406" r:id="rId54"/>
    <p:sldId id="409" r:id="rId55"/>
    <p:sldId id="410" r:id="rId56"/>
    <p:sldId id="411" r:id="rId57"/>
    <p:sldId id="412" r:id="rId58"/>
    <p:sldId id="414" r:id="rId59"/>
    <p:sldId id="407" r:id="rId60"/>
    <p:sldId id="385" r:id="rId61"/>
    <p:sldId id="386" r:id="rId62"/>
    <p:sldId id="387" r:id="rId63"/>
    <p:sldId id="388" r:id="rId64"/>
    <p:sldId id="389" r:id="rId65"/>
    <p:sldId id="336" r:id="rId66"/>
    <p:sldId id="288" r:id="rId67"/>
    <p:sldId id="392" r:id="rId68"/>
    <p:sldId id="304" r:id="rId69"/>
  </p:sldIdLst>
  <p:sldSz cx="1343977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40" autoAdjust="0"/>
  </p:normalViewPr>
  <p:slideViewPr>
    <p:cSldViewPr snapToGrid="0" showGuides="1">
      <p:cViewPr varScale="1">
        <p:scale>
          <a:sx n="48" d="100"/>
          <a:sy n="48" d="100"/>
        </p:scale>
        <p:origin x="-662" y="-8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880"/>
            <a:ext cx="7126200" cy="400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9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9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9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9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9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8794A185-0BAC-4C7D-9409-3F67F97B398B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611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1593ED55-5BA1-4FF2-9572-69EE12EC9A23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</p:spPr>
      </p:sp>
      <p:sp>
        <p:nvSpPr>
          <p:cNvPr id="1213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FC40BB6B-D340-4A2A-9775-9216D6E23D53}" type="slidenum">
              <a:rPr lang="ru-RU" altLang="ru-RU" sz="1400"/>
              <a:pPr/>
              <a:t>19</a:t>
            </a:fld>
            <a:endParaRPr lang="ru-RU" altLang="ru-RU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43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itchFamily="34" charset="0"/>
              <a:buNone/>
            </a:pPr>
            <a:endParaRPr lang="ru-RU" altLang="ru-RU" smtClean="0"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1203" name="Shape 43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456">
            <a:extLst>
              <a:ext uri="{FF2B5EF4-FFF2-40B4-BE49-F238E27FC236}">
                <a16:creationId xmlns:a16="http://schemas.microsoft.com/office/drawing/2014/main" xmlns="" id="{7629701F-D109-4AEC-9299-38C511718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  <a:buSzPct val="25000"/>
              <a:buFont typeface="Calibri" panose="020F0502020204030204" pitchFamily="34" charset="0"/>
              <a:buNone/>
            </a:pPr>
            <a:endParaRPr lang="ru-RU" altLang="ru-RU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683" name="Shape 457">
            <a:extLst>
              <a:ext uri="{FF2B5EF4-FFF2-40B4-BE49-F238E27FC236}">
                <a16:creationId xmlns:a16="http://schemas.microsoft.com/office/drawing/2014/main" xmlns="" id="{B15E1047-8378-47A3-BFAB-6CFE57B69AC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15090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FC40BB6B-D340-4A2A-9775-9216D6E23D53}" type="slidenum">
              <a:rPr lang="ru-RU" altLang="ru-RU" sz="1400"/>
              <a:pPr/>
              <a:t>30</a:t>
            </a:fld>
            <a:endParaRPr lang="ru-RU" altLang="ru-RU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31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32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33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34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35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36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D8BC9B39-7A5B-4C74-BD7F-4FB77A6498D9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16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fld id="{FC40BB6B-D340-4A2A-9775-9216D6E23D53}" type="slidenum">
              <a:rPr lang="ru-RU" altLang="ru-RU" sz="1400"/>
              <a:pPr/>
              <a:t>37</a:t>
            </a:fld>
            <a:endParaRPr lang="ru-RU" altLang="ru-RU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xmlns="" id="{FE2836D7-0AB8-4048-8CA2-02665C1C21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959FF31-3E87-4142-9E48-A02B1447924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xmlns="" id="{92D1C596-DD8F-45E7-8DF2-33201EE558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xmlns="" id="{2C564EF3-9EAB-4232-B5C7-FD1DAEDDA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xmlns="" id="{0277B720-6732-4467-A744-AD38AAA5A0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35FA3E8-0B24-4DC2-BB9B-0FB732A92561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xmlns="" id="{BF8E643F-53A7-4166-8D0F-4994DED6E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xmlns="" id="{64114651-4A2B-401F-BC90-F245EEADA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xmlns="" id="{DF6E5430-F241-49A5-BF26-37B3AACF2C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D819848-49F8-4467-8234-ED1C3AC8F3A4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xmlns="" id="{4CD98BFB-F108-47CE-AB4C-42E06ADFC8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xmlns="" id="{905E4077-D24C-4AD9-ACE6-64CD66FA3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xmlns="" id="{76AD0735-DB08-4214-A762-4EC635D738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80DCC22-E225-4A84-B778-2E4A9A8EF707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xmlns="" id="{AC173F55-20BF-4FDF-9EB0-489CD2969A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xmlns="" id="{908C02C0-F51B-423A-8F81-83A5C15A7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A999DF07-47EE-4146-AA27-F24F72C184EA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44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  <a:prstGeom prst="rect">
            <a:avLst/>
          </a:prstGeom>
        </p:spPr>
      </p:sp>
      <p:sp>
        <p:nvSpPr>
          <p:cNvPr id="1268" name="PlaceHolder 3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6">
            <a:extLst>
              <a:ext uri="{FF2B5EF4-FFF2-40B4-BE49-F238E27FC236}">
                <a16:creationId xmlns:a16="http://schemas.microsoft.com/office/drawing/2014/main" xmlns="" id="{EA95C658-88D8-485E-A35C-0823A777A943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7AFBC6B-37BF-4924-9024-3414E00FC0A0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pPr/>
              <a:t>46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77827" name="Образ слайда 1">
            <a:extLst>
              <a:ext uri="{FF2B5EF4-FFF2-40B4-BE49-F238E27FC236}">
                <a16:creationId xmlns:a16="http://schemas.microsoft.com/office/drawing/2014/main" xmlns="" id="{5C482341-D6D3-4372-8EF5-37924FC8A7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CFE7F5"/>
          </a:solidFill>
          <a:ln w="25400">
            <a:solidFill>
              <a:srgbClr val="808080"/>
            </a:solidFill>
            <a:round/>
            <a:headEnd/>
            <a:tailEnd/>
          </a:ln>
        </p:spPr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33611C26-633E-4563-96FA-66116559D7B3}"/>
              </a:ext>
            </a:extLst>
          </p:cNvPr>
          <p:cNvSpPr/>
          <p:nvPr/>
        </p:nvSpPr>
        <p:spPr>
          <a:xfrm>
            <a:off x="755650" y="5078413"/>
            <a:ext cx="6048375" cy="48117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 anchor="ctr" compatLnSpc="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11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89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12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01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>
            <a:extLst>
              <a:ext uri="{FF2B5EF4-FFF2-40B4-BE49-F238E27FC236}">
                <a16:creationId xmlns:a16="http://schemas.microsoft.com/office/drawing/2014/main" xmlns="" id="{21C846C8-C288-4DF7-9640-A34563C241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AA569D-1540-4889-B5FE-DB5FE0675900}" type="slidenum">
              <a:rPr lang="ru-RU" altLang="ru-RU" sz="1400" smtClean="0"/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13</a:t>
            </a:fld>
            <a:endParaRPr lang="ru-RU" altLang="ru-RU" sz="1400"/>
          </a:p>
        </p:txBody>
      </p:sp>
      <p:sp>
        <p:nvSpPr>
          <p:cNvPr id="59395" name="Rectangle 1">
            <a:extLst>
              <a:ext uri="{FF2B5EF4-FFF2-40B4-BE49-F238E27FC236}">
                <a16:creationId xmlns:a16="http://schemas.microsoft.com/office/drawing/2014/main" xmlns="" id="{C8EE8C85-4A5E-4A9A-990D-65F0616D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xmlns="" id="{F4E1BF18-7249-4B74-8901-95C927E5F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14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75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15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753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16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11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extShape 1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64B9E86-1698-4C4F-BB53-E4EF79B8E32D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17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126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prstGeom prst="rect">
            <a:avLst/>
          </a:prstGeom>
        </p:spPr>
      </p:sp>
      <p:sp>
        <p:nvSpPr>
          <p:cNvPr id="1265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120" cy="4808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11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1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2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3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4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4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5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4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5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96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5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6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7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0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5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6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7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6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6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7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8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2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6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7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8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9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9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0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1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8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6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8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2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3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4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5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4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8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9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2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3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4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5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6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77259D-7552-474D-AEC5-085F3631BE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A13E1F-5222-4CEC-AC0F-5EED1E0156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07865C3-5759-4701-BDDB-73B58D0ABB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460E0-28FE-46BE-9E0B-3F222A8695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731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9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5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1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4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5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6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7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68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76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1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3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7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8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9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0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17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1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28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2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9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4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8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9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0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1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58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69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3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5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8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8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9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0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1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2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9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0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671760" y="301320"/>
            <a:ext cx="1209528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671760" y="4058640"/>
            <a:ext cx="12095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6869520" y="176868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7176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 type="body"/>
          </p:nvPr>
        </p:nvSpPr>
        <p:spPr>
          <a:xfrm>
            <a:off x="6869520" y="4058640"/>
            <a:ext cx="59022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7613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body"/>
          </p:nvPr>
        </p:nvSpPr>
        <p:spPr>
          <a:xfrm>
            <a:off x="8850960" y="176868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 type="body"/>
          </p:nvPr>
        </p:nvSpPr>
        <p:spPr>
          <a:xfrm>
            <a:off x="6717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 type="body"/>
          </p:nvPr>
        </p:nvSpPr>
        <p:spPr>
          <a:xfrm>
            <a:off x="47613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 type="body"/>
          </p:nvPr>
        </p:nvSpPr>
        <p:spPr>
          <a:xfrm>
            <a:off x="8850960" y="4058640"/>
            <a:ext cx="38944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ubTitle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924120" y="2012400"/>
            <a:ext cx="1159164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8D42F0-C110-4432-AE27-0BFBB6A57FF0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924120" y="2012400"/>
            <a:ext cx="11591640" cy="479664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19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FA5FA73-17C0-46F7-85CD-A5B5D58E14ED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9617760" y="402480"/>
            <a:ext cx="2898000" cy="6406560"/>
          </a:xfrm>
          <a:prstGeom prst="rect">
            <a:avLst/>
          </a:prstGeom>
        </p:spPr>
        <p:txBody>
          <a:bodyPr vert="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924120" y="402480"/>
            <a:ext cx="8525880" cy="640656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789D7A-00AA-4059-8409-321DAFB13821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924120" y="2012400"/>
            <a:ext cx="1159164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01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08A1100-04A7-4D16-A5E5-601967724FF4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680120" y="1237320"/>
            <a:ext cx="10080000" cy="263196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661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619" b="0" strike="noStrike" spc="-1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5DBF3B5-CFE3-4425-AFA5-7F60FF69513A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title"/>
          </p:nvPr>
        </p:nvSpPr>
        <p:spPr>
          <a:xfrm>
            <a:off x="924120" y="2012400"/>
            <a:ext cx="1159164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B95D000-51AD-4E7D-A90E-B88C1DC77048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916920" y="1884600"/>
            <a:ext cx="11591640" cy="31446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61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619" b="0" strike="noStrike" spc="-1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916920" y="5059080"/>
            <a:ext cx="11591640" cy="1653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50" b="0" strike="noStrike" spc="-1">
                <a:solidFill>
                  <a:srgbClr val="898989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C72D594-3852-4BF6-B500-2A765D5C0E4C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title"/>
          </p:nvPr>
        </p:nvSpPr>
        <p:spPr>
          <a:xfrm>
            <a:off x="924120" y="2012400"/>
            <a:ext cx="571176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662" name="PlaceHolder 3"/>
          <p:cNvSpPr>
            <a:spLocks noGrp="1"/>
          </p:cNvSpPr>
          <p:nvPr>
            <p:ph type="title"/>
          </p:nvPr>
        </p:nvSpPr>
        <p:spPr>
          <a:xfrm>
            <a:off x="6804000" y="2012400"/>
            <a:ext cx="571176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663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64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65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E588F9B-1331-49E7-B438-77AFA02D792E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92556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925560" y="1853280"/>
            <a:ext cx="5685480" cy="9082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5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704" name="PlaceHolder 3"/>
          <p:cNvSpPr>
            <a:spLocks noGrp="1"/>
          </p:cNvSpPr>
          <p:nvPr>
            <p:ph type="title"/>
          </p:nvPr>
        </p:nvSpPr>
        <p:spPr>
          <a:xfrm>
            <a:off x="925560" y="2761200"/>
            <a:ext cx="5685480" cy="4061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705" name="PlaceHolder 4"/>
          <p:cNvSpPr>
            <a:spLocks noGrp="1"/>
          </p:cNvSpPr>
          <p:nvPr>
            <p:ph type="body"/>
          </p:nvPr>
        </p:nvSpPr>
        <p:spPr>
          <a:xfrm>
            <a:off x="6804000" y="1853280"/>
            <a:ext cx="5713560" cy="9082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100"/>
              </a:spcBef>
            </a:pPr>
            <a:r>
              <a:rPr lang="ru-RU" sz="265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706" name="PlaceHolder 5"/>
          <p:cNvSpPr>
            <a:spLocks noGrp="1"/>
          </p:cNvSpPr>
          <p:nvPr>
            <p:ph type="title"/>
          </p:nvPr>
        </p:nvSpPr>
        <p:spPr>
          <a:xfrm>
            <a:off x="6804000" y="2761200"/>
            <a:ext cx="5713560" cy="4061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707" name="PlaceHolder 6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08" name="PlaceHolder 7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09" name="PlaceHolder 8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0C063B6-43E0-491E-A961-3427A49D8ECA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48" name="PlaceHolder 3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49" name="PlaceHolder 4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EED8158-EF24-4280-A2B7-4C375C1DAF7B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683919B-67F3-4502-A2D8-570B934043C5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  <p:sp>
        <p:nvSpPr>
          <p:cNvPr id="789" name="PlaceHolder 4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90" name="PlaceHolder 5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680120" y="1237320"/>
            <a:ext cx="10080000" cy="263196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661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619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1F3162D-233D-42FB-9550-645D9F3CE29E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title"/>
          </p:nvPr>
        </p:nvSpPr>
        <p:spPr>
          <a:xfrm>
            <a:off x="925560" y="504000"/>
            <a:ext cx="4334760" cy="1764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52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828" name="PlaceHolder 2"/>
          <p:cNvSpPr>
            <a:spLocks noGrp="1"/>
          </p:cNvSpPr>
          <p:nvPr>
            <p:ph type="title"/>
          </p:nvPr>
        </p:nvSpPr>
        <p:spPr>
          <a:xfrm>
            <a:off x="5713560" y="1088280"/>
            <a:ext cx="6804000" cy="53722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52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2210" b="0" strike="noStrike" spc="-1"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body"/>
          </p:nvPr>
        </p:nvSpPr>
        <p:spPr>
          <a:xfrm>
            <a:off x="925560" y="2268000"/>
            <a:ext cx="4334760" cy="420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7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830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31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32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6890E04-7B61-4924-90F5-B0FC70A193CE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title"/>
          </p:nvPr>
        </p:nvSpPr>
        <p:spPr>
          <a:xfrm>
            <a:off x="925560" y="504000"/>
            <a:ext cx="4334760" cy="1764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52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870" name="PlaceHolder 2"/>
          <p:cNvSpPr>
            <a:spLocks noGrp="1"/>
          </p:cNvSpPr>
          <p:nvPr>
            <p:ph type="title"/>
          </p:nvPr>
        </p:nvSpPr>
        <p:spPr>
          <a:xfrm>
            <a:off x="5713560" y="1088280"/>
            <a:ext cx="6804000" cy="53722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00"/>
              </a:spcBef>
            </a:pPr>
            <a:r>
              <a:rPr lang="ru-RU" sz="3529" b="0" strike="noStrike" spc="-1">
                <a:solidFill>
                  <a:srgbClr val="000000"/>
                </a:solidFill>
                <a:latin typeface="Calibri"/>
              </a:rPr>
              <a:t>Вставка рисунка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871" name="PlaceHolder 3"/>
          <p:cNvSpPr>
            <a:spLocks noGrp="1"/>
          </p:cNvSpPr>
          <p:nvPr>
            <p:ph type="body"/>
          </p:nvPr>
        </p:nvSpPr>
        <p:spPr>
          <a:xfrm>
            <a:off x="925560" y="2268000"/>
            <a:ext cx="4334760" cy="420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7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872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73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74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B729142-5523-42FB-8309-C054D59E9F15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912" name="PlaceHolder 2"/>
          <p:cNvSpPr>
            <a:spLocks noGrp="1"/>
          </p:cNvSpPr>
          <p:nvPr>
            <p:ph type="body"/>
          </p:nvPr>
        </p:nvSpPr>
        <p:spPr>
          <a:xfrm>
            <a:off x="924120" y="2012400"/>
            <a:ext cx="11591640" cy="479664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913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14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15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F429D22-B7B9-4372-AF67-8ED57039F3DA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9617760" y="402480"/>
            <a:ext cx="2898000" cy="6406560"/>
          </a:xfrm>
          <a:prstGeom prst="rect">
            <a:avLst/>
          </a:prstGeom>
        </p:spPr>
        <p:txBody>
          <a:bodyPr vert="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924120" y="402480"/>
            <a:ext cx="8525880" cy="640656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3089" b="0" strike="noStrike" spc="-1">
              <a:latin typeface="Arial"/>
            </a:endParaRPr>
          </a:p>
          <a:p>
            <a:pPr marL="756000" lvl="1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650" b="0" strike="noStrike" spc="-1">
              <a:latin typeface="Arial"/>
            </a:endParaRPr>
          </a:p>
          <a:p>
            <a:pPr marL="1260000" lvl="2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210" b="0" strike="noStrike" spc="-1">
              <a:latin typeface="Arial"/>
            </a:endParaRPr>
          </a:p>
          <a:p>
            <a:pPr marL="1764000" lvl="3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989" b="0" strike="noStrike" spc="-1">
              <a:latin typeface="Arial"/>
            </a:endParaRPr>
          </a:p>
          <a:p>
            <a:pPr marL="2268000" lvl="4" indent="-252000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56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6A4387B-EF30-4AC1-9D6D-A283D32D28E8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916920" y="1884600"/>
            <a:ext cx="11591640" cy="31446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61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619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916920" y="5059080"/>
            <a:ext cx="11591640" cy="16538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50" b="0" strike="noStrike" spc="-1">
                <a:solidFill>
                  <a:srgbClr val="898989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8FC2E77-FF98-4C01-A9CB-54724E4DA2DE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title"/>
          </p:nvPr>
        </p:nvSpPr>
        <p:spPr>
          <a:xfrm>
            <a:off x="924120" y="2012400"/>
            <a:ext cx="571176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title"/>
          </p:nvPr>
        </p:nvSpPr>
        <p:spPr>
          <a:xfrm>
            <a:off x="6804000" y="2012400"/>
            <a:ext cx="5711760" cy="4796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92CC1E4-870B-4701-A019-245DF385E76D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92556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925560" y="1853280"/>
            <a:ext cx="5685480" cy="9082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5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title"/>
          </p:nvPr>
        </p:nvSpPr>
        <p:spPr>
          <a:xfrm>
            <a:off x="925560" y="2761200"/>
            <a:ext cx="5685480" cy="4061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804000" y="1853280"/>
            <a:ext cx="5713560" cy="9082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100"/>
              </a:spcBef>
            </a:pPr>
            <a:r>
              <a:rPr lang="ru-RU" sz="265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6804000" y="2761200"/>
            <a:ext cx="5713560" cy="4061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1989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989" b="0" strike="noStrike" spc="-1">
              <a:latin typeface="Aria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13" name="PlaceHolder 8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3966F35-81F0-42D1-A361-60C1FE1320C7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924120" y="402480"/>
            <a:ext cx="11591640" cy="146124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485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850" b="0" strike="noStrike" spc="-1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C8D7419-E097-4EC0-A6F4-6C6CC53E377C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72C4B6B-A6C5-4333-A8D8-E22D5217049B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title"/>
          </p:nvPr>
        </p:nvSpPr>
        <p:spPr>
          <a:xfrm>
            <a:off x="671760" y="301320"/>
            <a:ext cx="1209528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94" name="PlaceHolder 5"/>
          <p:cNvSpPr>
            <a:spLocks noGrp="1"/>
          </p:cNvSpPr>
          <p:nvPr>
            <p:ph type="body"/>
          </p:nvPr>
        </p:nvSpPr>
        <p:spPr>
          <a:xfrm>
            <a:off x="671760" y="1768680"/>
            <a:ext cx="12095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925560" y="504000"/>
            <a:ext cx="4334760" cy="1764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52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title"/>
          </p:nvPr>
        </p:nvSpPr>
        <p:spPr>
          <a:xfrm>
            <a:off x="5713560" y="1088280"/>
            <a:ext cx="6804000" cy="53722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2000" indent="-252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352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r>
              <a:t/>
            </a:r>
            <a:br/>
            <a:r>
              <a:rPr lang="ru-RU" sz="3089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r>
              <a:t/>
            </a:r>
            <a:br/>
            <a:r>
              <a:rPr lang="ru-RU" sz="265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r>
              <a:t/>
            </a:r>
            <a:br/>
            <a:r>
              <a:rPr lang="ru-RU" sz="221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2210" b="0" strike="noStrike" spc="-1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925560" y="2268000"/>
            <a:ext cx="4334760" cy="420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7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35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36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2521845-B7CD-4042-A511-97A4EC5CB2FE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925560" y="504000"/>
            <a:ext cx="4334760" cy="1764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52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>
            <a:off x="5713560" y="1088280"/>
            <a:ext cx="6804000" cy="53722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100"/>
              </a:spcBef>
            </a:pPr>
            <a:r>
              <a:rPr lang="ru-RU" sz="3529" b="0" strike="noStrike" spc="-1">
                <a:solidFill>
                  <a:srgbClr val="000000"/>
                </a:solidFill>
                <a:latin typeface="Calibri"/>
              </a:rPr>
              <a:t>Вставка рисунка</a:t>
            </a:r>
            <a:endParaRPr lang="ru-RU" sz="3529" b="0" strike="noStrike" spc="-1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925560" y="2268000"/>
            <a:ext cx="4334760" cy="42015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77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dt"/>
          </p:nvPr>
        </p:nvSpPr>
        <p:spPr>
          <a:xfrm>
            <a:off x="92412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 type="ftr"/>
          </p:nvPr>
        </p:nvSpPr>
        <p:spPr>
          <a:xfrm>
            <a:off x="4451760" y="7006680"/>
            <a:ext cx="4536000" cy="402480"/>
          </a:xfrm>
          <a:prstGeom prst="rect">
            <a:avLst/>
          </a:prstGeom>
        </p:spPr>
        <p:txBody>
          <a:bodyPr anchor="ctr" anchorCtr="1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 type="sldNum"/>
          </p:nvPr>
        </p:nvSpPr>
        <p:spPr>
          <a:xfrm>
            <a:off x="9491760" y="7006680"/>
            <a:ext cx="3024000" cy="4024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F67191FB-E3F0-4DB5-9332-9D1FDE3591F8}" type="slidenum">
              <a:rPr lang="ru-RU" sz="1330" b="0" strike="noStrike" spc="-1">
                <a:solidFill>
                  <a:srgbClr val="898989"/>
                </a:solidFill>
                <a:latin typeface="Calibri"/>
              </a:rPr>
              <a:t>‹#›</a:t>
            </a:fld>
            <a:endParaRPr lang="ru-RU" sz="133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9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1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7.xml"/><Relationship Id="rId7" Type="http://schemas.openxmlformats.org/officeDocument/2006/relationships/hyperlink" Target="https://www.bimon.ru/sertifikaciya-po-renga-software/" TargetMode="External"/><Relationship Id="rId2" Type="http://schemas.openxmlformats.org/officeDocument/2006/relationships/slideLayout" Target="../slideLayouts/slideLayout217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sdo.ascon.ru/course/index.php?categoryid=9" TargetMode="External"/><Relationship Id="rId5" Type="http://schemas.openxmlformats.org/officeDocument/2006/relationships/hyperlink" Target="https://rengabim.com/images/source/info_materials/1_uchebnoe_posobie_konstruirovanie_v_renga_structure.pdf" TargetMode="External"/><Relationship Id="rId10" Type="http://schemas.openxmlformats.org/officeDocument/2006/relationships/image" Target="../media/image76.png"/><Relationship Id="rId4" Type="http://schemas.openxmlformats.org/officeDocument/2006/relationships/hyperlink" Target="https://rengabim.com/images/source/info_materials/Renga%20Architecrure_posobie.pdf" TargetMode="External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1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hyperlink" Target="https://rengabim.com/news1/informacionnoe-modelirovanie-kompetenciya-buduwego7/" TargetMode="External"/><Relationship Id="rId4" Type="http://schemas.openxmlformats.org/officeDocument/2006/relationships/hyperlink" Target="https://rengabim.com/news1/vstrechajte-vypusknikov-letnej-shkoly-renga-v-uchebnyh-zavedeniyah-strany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1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8.png"/><Relationship Id="rId5" Type="http://schemas.openxmlformats.org/officeDocument/2006/relationships/image" Target="../media/image11.png"/><Relationship Id="rId4" Type="http://schemas.openxmlformats.org/officeDocument/2006/relationships/hyperlink" Target="https://rengabim.com/skachat-renga-dlya-uchebnyh-celej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9.xml"/><Relationship Id="rId5" Type="http://schemas.openxmlformats.org/officeDocument/2006/relationships/image" Target="../media/image11.pn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1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9.xml"/><Relationship Id="rId5" Type="http://schemas.openxmlformats.org/officeDocument/2006/relationships/image" Target="../media/image11.pn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1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Рисунок 13"/>
          <p:cNvPicPr/>
          <p:nvPr/>
        </p:nvPicPr>
        <p:blipFill>
          <a:blip r:embed="rId3"/>
          <a:srcRect r="25255"/>
          <a:stretch/>
        </p:blipFill>
        <p:spPr>
          <a:xfrm>
            <a:off x="1679400" y="0"/>
            <a:ext cx="11760120" cy="8850240"/>
          </a:xfrm>
          <a:prstGeom prst="rect">
            <a:avLst/>
          </a:prstGeom>
          <a:ln w="12600">
            <a:noFill/>
          </a:ln>
        </p:spPr>
      </p:pic>
      <p:sp>
        <p:nvSpPr>
          <p:cNvPr id="1000" name="CustomShape 1"/>
          <p:cNvSpPr/>
          <p:nvPr/>
        </p:nvSpPr>
        <p:spPr>
          <a:xfrm>
            <a:off x="-114840" y="-10080"/>
            <a:ext cx="5854680" cy="759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77270">
              <a:alpha val="8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1" name="TextShape 2"/>
          <p:cNvSpPr txBox="1"/>
          <p:nvPr/>
        </p:nvSpPr>
        <p:spPr>
          <a:xfrm>
            <a:off x="0" y="2747880"/>
            <a:ext cx="5672160" cy="2295360"/>
          </a:xfrm>
          <a:prstGeom prst="rect">
            <a:avLst/>
          </a:prstGeom>
          <a:noFill/>
          <a:ln w="12600">
            <a:noFill/>
          </a:ln>
        </p:spPr>
        <p:txBody>
          <a:bodyPr anchor="ctr" anchorCtr="1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ru-RU" sz="5400" spc="-1" dirty="0" smtClean="0">
                <a:solidFill>
                  <a:srgbClr val="FFFFFF"/>
                </a:solidFill>
                <a:latin typeface="Calibri Light"/>
              </a:rPr>
              <a:t>Развитие отечественной</a:t>
            </a:r>
            <a:r>
              <a:rPr lang="en-US" sz="5400" spc="-1" dirty="0" smtClean="0">
                <a:solidFill>
                  <a:srgbClr val="FFFFFF"/>
                </a:solidFill>
                <a:latin typeface="Calibri Light"/>
              </a:rPr>
              <a:t> BIM</a:t>
            </a:r>
            <a:r>
              <a:rPr lang="ru-RU" sz="5400" spc="-1" dirty="0" smtClean="0">
                <a:solidFill>
                  <a:srgbClr val="FFFFFF"/>
                </a:solidFill>
                <a:latin typeface="Calibri Light"/>
              </a:rPr>
              <a:t> системы</a:t>
            </a:r>
            <a:r>
              <a:rPr lang="ru-RU" sz="5400" b="0" strike="noStrike" spc="-1" dirty="0" smtClean="0">
                <a:solidFill>
                  <a:srgbClr val="FFFFFF"/>
                </a:solidFill>
                <a:latin typeface="Calibri Light"/>
              </a:rPr>
              <a:t> «</a:t>
            </a:r>
            <a:r>
              <a:rPr lang="en-US" sz="5400" b="0" strike="noStrike" spc="-1" dirty="0" smtClean="0">
                <a:solidFill>
                  <a:srgbClr val="FFFFFF"/>
                </a:solidFill>
                <a:latin typeface="Calibri Light"/>
              </a:rPr>
              <a:t>Renga</a:t>
            </a:r>
            <a:r>
              <a:rPr lang="ru-RU" sz="5400" b="0" strike="noStrike" spc="-1" dirty="0" smtClean="0">
                <a:solidFill>
                  <a:srgbClr val="FFFFFF"/>
                </a:solidFill>
                <a:latin typeface="Calibri Light"/>
              </a:rPr>
              <a:t>».</a:t>
            </a:r>
          </a:p>
          <a:p>
            <a:pPr algn="ctr">
              <a:lnSpc>
                <a:spcPct val="90000"/>
              </a:lnSpc>
            </a:pPr>
            <a:r>
              <a:rPr lang="ru-RU" sz="5400" spc="-1" dirty="0" smtClean="0">
                <a:solidFill>
                  <a:srgbClr val="FFFFFF"/>
                </a:solidFill>
                <a:latin typeface="Calibri Light"/>
              </a:rPr>
              <a:t>Подготовка кадров.</a:t>
            </a:r>
            <a:endParaRPr lang="ru-RU" sz="5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Shape 1"/>
          <p:cNvSpPr txBox="1"/>
          <p:nvPr/>
        </p:nvSpPr>
        <p:spPr>
          <a:xfrm>
            <a:off x="6757560" y="280800"/>
            <a:ext cx="4748040" cy="62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</a:pPr>
            <a:r>
              <a:rPr lang="ru-RU" sz="3733" b="1" dirty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Спецификации</a:t>
            </a:r>
          </a:p>
        </p:txBody>
      </p:sp>
      <p:pic>
        <p:nvPicPr>
          <p:cNvPr id="1035" name="Рисунок 7"/>
          <p:cNvPicPr/>
          <p:nvPr/>
        </p:nvPicPr>
        <p:blipFill>
          <a:blip r:embed="rId2"/>
          <a:stretch/>
        </p:blipFill>
        <p:spPr>
          <a:xfrm>
            <a:off x="261199" y="3131288"/>
            <a:ext cx="6202032" cy="3991406"/>
          </a:xfrm>
          <a:prstGeom prst="rect">
            <a:avLst/>
          </a:prstGeom>
          <a:ln w="12600">
            <a:noFill/>
          </a:ln>
        </p:spPr>
      </p:pic>
      <p:pic>
        <p:nvPicPr>
          <p:cNvPr id="1036" name="Рисунок 8"/>
          <p:cNvPicPr/>
          <p:nvPr/>
        </p:nvPicPr>
        <p:blipFill>
          <a:blip r:embed="rId3"/>
          <a:stretch/>
        </p:blipFill>
        <p:spPr>
          <a:xfrm>
            <a:off x="6689558" y="1100358"/>
            <a:ext cx="6318322" cy="3914404"/>
          </a:xfrm>
          <a:prstGeom prst="rect">
            <a:avLst/>
          </a:prstGeom>
          <a:ln w="12600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pc="-1" dirty="0">
                <a:solidFill>
                  <a:srgbClr val="FA6060"/>
                </a:solidFill>
                <a:latin typeface="Arial"/>
                <a:ea typeface="Arial Unicode MS"/>
              </a:rPr>
              <a:t>Управление глубиной видимости </a:t>
            </a:r>
            <a:endParaRPr lang="ru-RU" sz="3740" b="0" strike="noStrike" spc="-1" dirty="0">
              <a:latin typeface="Arial"/>
            </a:endParaRPr>
          </a:p>
        </p:txBody>
      </p:sp>
      <p:pic>
        <p:nvPicPr>
          <p:cNvPr id="10" name="17">
            <a:extLst>
              <a:ext uri="{FF2B5EF4-FFF2-40B4-BE49-F238E27FC236}">
                <a16:creationId xmlns:a16="http://schemas.microsoft.com/office/drawing/2014/main" xmlns="" id="{56531B71-F787-4903-BEF5-8FE8FB48D4DB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7080" y="1247128"/>
            <a:ext cx="10324616" cy="5640392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699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trike="noStrike" spc="-1">
                <a:solidFill>
                  <a:srgbClr val="FA6060"/>
                </a:solidFill>
                <a:latin typeface="Arial"/>
                <a:ea typeface="Arial Unicode MS"/>
              </a:rPr>
              <a:t>Ассоциативность</a:t>
            </a:r>
            <a:endParaRPr lang="ru-RU" sz="3740" b="0" strike="noStrike" spc="-1">
              <a:latin typeface="Arial"/>
            </a:endParaRPr>
          </a:p>
        </p:txBody>
      </p:sp>
      <p:pic>
        <p:nvPicPr>
          <p:cNvPr id="1205" name="Рисунок 7"/>
          <p:cNvPicPr/>
          <p:nvPr/>
        </p:nvPicPr>
        <p:blipFill>
          <a:blip r:embed="rId3"/>
          <a:stretch/>
        </p:blipFill>
        <p:spPr>
          <a:xfrm>
            <a:off x="502983" y="1464498"/>
            <a:ext cx="6528600" cy="4630680"/>
          </a:xfrm>
          <a:prstGeom prst="rect">
            <a:avLst/>
          </a:prstGeom>
          <a:ln w="12600">
            <a:noFill/>
          </a:ln>
        </p:spPr>
      </p:pic>
      <p:pic>
        <p:nvPicPr>
          <p:cNvPr id="6" name="10">
            <a:extLst>
              <a:ext uri="{FF2B5EF4-FFF2-40B4-BE49-F238E27FC236}">
                <a16:creationId xmlns:a16="http://schemas.microsoft.com/office/drawing/2014/main" xmlns="" id="{70A8F890-F87E-4549-88F2-73EA1F598B40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83730" y="987120"/>
            <a:ext cx="5767070" cy="3721100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7" name="11">
            <a:extLst>
              <a:ext uri="{FF2B5EF4-FFF2-40B4-BE49-F238E27FC236}">
                <a16:creationId xmlns:a16="http://schemas.microsoft.com/office/drawing/2014/main" xmlns="" id="{B3A7EE37-6A3C-4A2F-BBD4-68DA4160A058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61947" y="4509161"/>
            <a:ext cx="5308159" cy="2956510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56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8">
            <a:extLst>
              <a:ext uri="{FF2B5EF4-FFF2-40B4-BE49-F238E27FC236}">
                <a16:creationId xmlns:a16="http://schemas.microsoft.com/office/drawing/2014/main" xmlns="" id="{0E3F95BE-CA32-400D-A075-D4E53071C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8900" y="6552212"/>
            <a:ext cx="1090801" cy="100190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00"/>
          </a:p>
        </p:txBody>
      </p:sp>
      <p:sp>
        <p:nvSpPr>
          <p:cNvPr id="58372" name="Text Box 8">
            <a:extLst>
              <a:ext uri="{FF2B5EF4-FFF2-40B4-BE49-F238E27FC236}">
                <a16:creationId xmlns:a16="http://schemas.microsoft.com/office/drawing/2014/main" xmlns="" id="{BCC5678A-B6C6-4B2A-A9AD-4C7785E91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224" y="4528028"/>
            <a:ext cx="2040853" cy="5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9875" indent="-269875"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983"/>
              </a:spcAft>
              <a:buClr>
                <a:srgbClr val="EB613D"/>
              </a:buClr>
              <a:buSzPct val="65000"/>
            </a:pPr>
            <a:r>
              <a:rPr lang="ru-RU" altLang="ru-RU" sz="3033" b="1" i="1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*.</a:t>
            </a:r>
            <a:r>
              <a:rPr lang="en-US" altLang="ru-RU" sz="3033" b="1" i="1">
                <a:solidFill>
                  <a:srgbClr val="3333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ifc</a:t>
            </a:r>
            <a:endParaRPr lang="ru-RU" altLang="ru-RU" sz="3033" b="1" i="1">
              <a:solidFill>
                <a:srgbClr val="333333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58374" name="Line 9">
            <a:extLst>
              <a:ext uri="{FF2B5EF4-FFF2-40B4-BE49-F238E27FC236}">
                <a16:creationId xmlns:a16="http://schemas.microsoft.com/office/drawing/2014/main" xmlns="" id="{D127C949-8661-4F9B-840D-01C2EFED5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0810" y="3939106"/>
            <a:ext cx="400022" cy="0"/>
          </a:xfrm>
          <a:prstGeom prst="line">
            <a:avLst/>
          </a:prstGeom>
          <a:noFill/>
          <a:ln w="72000">
            <a:solidFill>
              <a:srgbClr val="FF66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100"/>
          </a:p>
        </p:txBody>
      </p:sp>
      <p:sp>
        <p:nvSpPr>
          <p:cNvPr id="58375" name="Line 9">
            <a:extLst>
              <a:ext uri="{FF2B5EF4-FFF2-40B4-BE49-F238E27FC236}">
                <a16:creationId xmlns:a16="http://schemas.microsoft.com/office/drawing/2014/main" xmlns="" id="{7C2FD53A-B20F-4403-8A61-42E3026F82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7134" y="3939106"/>
            <a:ext cx="409282" cy="0"/>
          </a:xfrm>
          <a:prstGeom prst="line">
            <a:avLst/>
          </a:prstGeom>
          <a:noFill/>
          <a:ln w="72000">
            <a:solidFill>
              <a:srgbClr val="FF66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100"/>
          </a:p>
        </p:txBody>
      </p:sp>
      <p:pic>
        <p:nvPicPr>
          <p:cNvPr id="58376" name="Рисунок 2">
            <a:extLst>
              <a:ext uri="{FF2B5EF4-FFF2-40B4-BE49-F238E27FC236}">
                <a16:creationId xmlns:a16="http://schemas.microsoft.com/office/drawing/2014/main" xmlns="" id="{81EF43B1-4F22-43F4-96DE-8E022F23E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7" y="1157472"/>
            <a:ext cx="5272512" cy="571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7" name="Прямоугольник 18">
            <a:extLst>
              <a:ext uri="{FF2B5EF4-FFF2-40B4-BE49-F238E27FC236}">
                <a16:creationId xmlns:a16="http://schemas.microsoft.com/office/drawing/2014/main" xmlns="" id="{DAE88FDF-8EF0-4541-BC71-DB8B107B2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" y="6887416"/>
            <a:ext cx="10500577" cy="6722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00"/>
          </a:p>
        </p:txBody>
      </p:sp>
      <p:sp>
        <p:nvSpPr>
          <p:cNvPr id="58378" name="Text Box 4">
            <a:extLst>
              <a:ext uri="{FF2B5EF4-FFF2-40B4-BE49-F238E27FC236}">
                <a16:creationId xmlns:a16="http://schemas.microsoft.com/office/drawing/2014/main" xmlns="" id="{58C16081-8C68-47E4-9D94-A534B13C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66" y="6942976"/>
            <a:ext cx="3963181" cy="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3178" rIns="0" bIns="0"/>
          <a:lstStyle>
            <a:lvl1pPr marL="10477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662"/>
              </a:spcAft>
              <a:buClr>
                <a:srgbClr val="FA6060"/>
              </a:buClr>
              <a:buSzPct val="45000"/>
            </a:pPr>
            <a:r>
              <a:rPr lang="en-US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3D-</a:t>
            </a:r>
            <a:r>
              <a:rPr lang="ru-RU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модель в </a:t>
            </a:r>
            <a:r>
              <a:rPr lang="en-US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Revit</a:t>
            </a: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sp>
        <p:nvSpPr>
          <p:cNvPr id="58379" name="Text Box 4">
            <a:extLst>
              <a:ext uri="{FF2B5EF4-FFF2-40B4-BE49-F238E27FC236}">
                <a16:creationId xmlns:a16="http://schemas.microsoft.com/office/drawing/2014/main" xmlns="" id="{270A8E48-BF7B-4423-95CD-2CAC61D2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662" y="6942976"/>
            <a:ext cx="3965032" cy="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3178" rIns="0" bIns="0"/>
          <a:lstStyle>
            <a:lvl1pPr marL="104775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662"/>
              </a:spcAft>
              <a:buClr>
                <a:srgbClr val="FA6060"/>
              </a:buClr>
              <a:buSzPct val="45000"/>
            </a:pPr>
            <a:r>
              <a:rPr lang="en-US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3D-</a:t>
            </a:r>
            <a:r>
              <a:rPr lang="ru-RU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модель в </a:t>
            </a:r>
            <a:r>
              <a:rPr lang="en-US" altLang="ru-RU" sz="2800">
                <a:solidFill>
                  <a:srgbClr val="6666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 Unicode MS" panose="020B0604020202020204" pitchFamily="34" charset="-128"/>
              </a:rPr>
              <a:t>Renga</a:t>
            </a:r>
            <a:endParaRPr lang="ru-RU" altLang="ru-RU" sz="2800">
              <a:solidFill>
                <a:srgbClr val="666666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 Unicode MS" panose="020B0604020202020204" pitchFamily="34" charset="-128"/>
            </a:endParaRPr>
          </a:p>
        </p:txBody>
      </p:sp>
      <p:pic>
        <p:nvPicPr>
          <p:cNvPr id="58380" name="Рисунок 3">
            <a:extLst>
              <a:ext uri="{FF2B5EF4-FFF2-40B4-BE49-F238E27FC236}">
                <a16:creationId xmlns:a16="http://schemas.microsoft.com/office/drawing/2014/main" xmlns="" id="{23F2E4B3-65BD-4E82-ACF9-F7C58C45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86" y="1157472"/>
            <a:ext cx="5261400" cy="571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Shape 3">
            <a:extLst>
              <a:ext uri="{FF2B5EF4-FFF2-40B4-BE49-F238E27FC236}">
                <a16:creationId xmlns:a16="http://schemas.microsoft.com/office/drawing/2014/main" xmlns="" id="{991738FE-70F0-4B48-AAEA-C913337E903D}"/>
              </a:ext>
            </a:extLst>
          </p:cNvPr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pc="-1" dirty="0">
                <a:solidFill>
                  <a:srgbClr val="FA6060"/>
                </a:solidFill>
                <a:latin typeface="Arial"/>
                <a:ea typeface="Arial Unicode MS"/>
              </a:rPr>
              <a:t>Поддержка </a:t>
            </a:r>
            <a:r>
              <a:rPr lang="en-US" sz="3740" b="1" spc="-1" dirty="0">
                <a:solidFill>
                  <a:srgbClr val="FA6060"/>
                </a:solidFill>
                <a:latin typeface="Arial"/>
                <a:ea typeface="Arial Unicode MS"/>
              </a:rPr>
              <a:t>IFC</a:t>
            </a:r>
            <a:endParaRPr lang="ru-RU" sz="3740" b="0" strike="noStrike" spc="-1" dirty="0">
              <a:latin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pc="-1" dirty="0">
                <a:solidFill>
                  <a:srgbClr val="FA6060"/>
                </a:solidFill>
                <a:latin typeface="Arial"/>
                <a:ea typeface="Arial Unicode MS"/>
              </a:rPr>
              <a:t>Поддержка </a:t>
            </a:r>
            <a:r>
              <a:rPr lang="en-US" sz="3740" b="1" spc="-1" dirty="0">
                <a:solidFill>
                  <a:srgbClr val="FA6060"/>
                </a:solidFill>
                <a:latin typeface="Arial"/>
                <a:ea typeface="Arial Unicode MS"/>
              </a:rPr>
              <a:t>IFC</a:t>
            </a:r>
            <a:endParaRPr lang="ru-RU" sz="3740" b="0" strike="noStrike" spc="-1" dirty="0">
              <a:latin typeface="Arial"/>
            </a:endParaRPr>
          </a:p>
        </p:txBody>
      </p:sp>
      <p:pic>
        <p:nvPicPr>
          <p:cNvPr id="7" name="27">
            <a:extLst>
              <a:ext uri="{FF2B5EF4-FFF2-40B4-BE49-F238E27FC236}">
                <a16:creationId xmlns:a16="http://schemas.microsoft.com/office/drawing/2014/main" xmlns="" id="{0898EC0A-7981-4D40-B9E7-AE1F8DBAAFC2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816" y="1408803"/>
            <a:ext cx="5895975" cy="3215005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8" name="28">
            <a:extLst>
              <a:ext uri="{FF2B5EF4-FFF2-40B4-BE49-F238E27FC236}">
                <a16:creationId xmlns:a16="http://schemas.microsoft.com/office/drawing/2014/main" xmlns="" id="{4317D39F-34F0-497B-B573-0194811F15A4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78985" y="1271711"/>
            <a:ext cx="5740701" cy="3049329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9" name="29">
            <a:extLst>
              <a:ext uri="{FF2B5EF4-FFF2-40B4-BE49-F238E27FC236}">
                <a16:creationId xmlns:a16="http://schemas.microsoft.com/office/drawing/2014/main" xmlns="" id="{6D00B969-52DF-4645-95FF-94C583548008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95711" y="4183947"/>
            <a:ext cx="3713687" cy="3284566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005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pc="-1" dirty="0" smtClean="0">
                <a:solidFill>
                  <a:srgbClr val="FA6060"/>
                </a:solidFill>
                <a:latin typeface="Arial"/>
                <a:ea typeface="Arial Unicode MS"/>
              </a:rPr>
              <a:t>Взаимодействие с другими системами</a:t>
            </a:r>
            <a:endParaRPr lang="ru-RU" sz="3740" b="0" strike="noStrike" spc="-1" dirty="0">
              <a:latin typeface="Arial"/>
            </a:endParaRPr>
          </a:p>
        </p:txBody>
      </p:sp>
      <p:graphicFrame>
        <p:nvGraphicFramePr>
          <p:cNvPr id="13" name="Таблица 25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609"/>
              </p:ext>
            </p:extLst>
          </p:nvPr>
        </p:nvGraphicFramePr>
        <p:xfrm>
          <a:off x="6615061" y="1374707"/>
          <a:ext cx="4328863" cy="5712451"/>
        </p:xfrm>
        <a:graphic>
          <a:graphicData uri="http://schemas.openxmlformats.org/drawingml/2006/table">
            <a:tbl>
              <a:tblPr>
                <a:effectLst/>
                <a:tableStyleId>{8799B23B-EC83-4686-B30A-512413B5E67A}</a:tableStyleId>
              </a:tblPr>
              <a:tblGrid>
                <a:gridCol w="1839472">
                  <a:extLst>
                    <a:ext uri="{9D8B030D-6E8A-4147-A177-3AD203B41FA5}"/>
                  </a:extLst>
                </a:gridCol>
                <a:gridCol w="2489391">
                  <a:extLst>
                    <a:ext uri="{9D8B030D-6E8A-4147-A177-3AD203B41FA5}"/>
                  </a:extLst>
                </a:gridCol>
              </a:tblGrid>
              <a:tr h="755305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Расчетные ПК</a:t>
                      </a:r>
                    </a:p>
                    <a:p>
                      <a:pPr lvl="0" algn="ctr"/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IFC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endParaRPr lang="ru-RU" sz="1600" b="1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ПК Лира 10.6, Лира-САПР, SCAD </a:t>
                      </a:r>
                      <a:r>
                        <a:rPr lang="ru-RU" sz="1600" u="none" strike="noStrike" kern="1200" cap="none" spc="0" baseline="0" dirty="0" err="1">
                          <a:solidFill>
                            <a:srgbClr val="3B3838"/>
                          </a:solidFill>
                          <a:uFillTx/>
                          <a:latin typeface="Calibri"/>
                        </a:rPr>
                        <a:t>Office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  <a:latin typeface="Calibri"/>
                        </a:rPr>
                        <a:t> и др.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 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67989"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BIM-</a:t>
                      </a:r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системы 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IFC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endParaRPr lang="ru-RU" sz="1600" b="1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ArchiCAD, Revit, Allplan 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и др.</a:t>
                      </a:r>
                      <a:endParaRPr lang="ru-RU" sz="1600" b="0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67989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Сметные системы 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CSV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endParaRPr lang="ru-RU" sz="1600" b="1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Excel, 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1С Смета, АВС</a:t>
                      </a:r>
                      <a:endParaRPr lang="ru-RU" sz="1600" b="0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55305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Визуализация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 </a:t>
                      </a:r>
                    </a:p>
                    <a:p>
                      <a:pPr lvl="0" algn="ctr"/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OBJ, DAE, STL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endParaRPr lang="ru-RU" sz="1600" b="1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Cinema 4D, 3DSMax, Blender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 и др.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210142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3</a:t>
                      </a:r>
                      <a:r>
                        <a:rPr lang="en-US" sz="1600" b="1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D-</a:t>
                      </a:r>
                      <a:r>
                        <a:rPr lang="ru-RU" sz="1600" b="1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объекты </a:t>
                      </a:r>
                    </a:p>
                    <a:p>
                      <a:pPr lvl="0" algn="ctr"/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OBJ, DAE, STL, 3DS, LWO, C3D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, 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SAT, </a:t>
                      </a:r>
                      <a:r>
                        <a:rPr lang="en-US" sz="1600" u="none" strike="noStrike" kern="1200" cap="none" spc="0" baseline="0" dirty="0" err="1">
                          <a:solidFill>
                            <a:srgbClr val="3B3838"/>
                          </a:solidFill>
                          <a:uFillTx/>
                        </a:rPr>
                        <a:t>Iges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, Step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	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u="none" strike="noStrike" kern="1200" cap="none" spc="0" baseline="0" dirty="0" err="1">
                          <a:solidFill>
                            <a:srgbClr val="3B3838"/>
                          </a:solidFill>
                          <a:uFillTx/>
                        </a:rPr>
                        <a:t>SketchUp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, 3DSMax, Cinema 4D, 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КОМПАС-3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D 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и др.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1210142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2</a:t>
                      </a:r>
                      <a:r>
                        <a:rPr lang="en-US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D-</a:t>
                      </a:r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СА</a:t>
                      </a:r>
                      <a:r>
                        <a:rPr lang="en-US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D </a:t>
                      </a:r>
                    </a:p>
                    <a:p>
                      <a:pPr lvl="0" algn="ctr"/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(DXF, DWG)</a:t>
                      </a:r>
                      <a:endParaRPr lang="ru-RU" sz="1600" b="1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КОМПАС-График, КОМПАС-3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D, AutoCAD, </a:t>
                      </a:r>
                      <a:r>
                        <a:rPr lang="en-US" sz="1600" u="none" strike="noStrike" kern="1200" cap="none" spc="0" baseline="0" dirty="0" err="1">
                          <a:solidFill>
                            <a:srgbClr val="3B3838"/>
                          </a:solidFill>
                          <a:uFillTx/>
                        </a:rPr>
                        <a:t>nanoCAD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, ZWCAD, </a:t>
                      </a:r>
                      <a:r>
                        <a:rPr lang="en-US" sz="1600" u="none" strike="noStrike" kern="1200" cap="none" spc="0" baseline="0" dirty="0" err="1">
                          <a:solidFill>
                            <a:srgbClr val="3B3838"/>
                          </a:solidFill>
                          <a:uFillTx/>
                        </a:rPr>
                        <a:t>BricsCAD</a:t>
                      </a:r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 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и др.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67989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3</a:t>
                      </a:r>
                      <a:r>
                        <a:rPr lang="en-US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D</a:t>
                      </a:r>
                      <a:r>
                        <a:rPr lang="ru-RU" sz="1600" b="1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-печать </a:t>
                      </a:r>
                    </a:p>
                    <a:p>
                      <a:pPr lvl="0" algn="ctr"/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(</a:t>
                      </a:r>
                      <a:r>
                        <a:rPr lang="en-US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STL</a:t>
                      </a:r>
                      <a:r>
                        <a:rPr lang="ru-RU" sz="1600" u="none" strike="noStrike" kern="1200" cap="none" spc="0" baseline="0">
                          <a:solidFill>
                            <a:srgbClr val="3B3838"/>
                          </a:solidFill>
                          <a:uFillTx/>
                        </a:rPr>
                        <a:t>)</a:t>
                      </a:r>
                      <a:endParaRPr lang="ru-RU" sz="1600" b="1" i="0" u="none" strike="noStrike" kern="1200" cap="none" spc="0" baseline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3D-</a:t>
                      </a:r>
                      <a:r>
                        <a:rPr lang="ru-RU" sz="1600" u="none" strike="noStrike" kern="1200" cap="none" spc="0" baseline="0" dirty="0">
                          <a:solidFill>
                            <a:srgbClr val="3B3838"/>
                          </a:solidFill>
                          <a:uFillTx/>
                        </a:rPr>
                        <a:t>принтеры для печати	</a:t>
                      </a:r>
                      <a:endParaRPr lang="ru-RU" sz="1600" b="0" i="0" u="none" strike="noStrike" kern="1200" cap="none" spc="0" baseline="0" dirty="0">
                        <a:solidFill>
                          <a:srgbClr val="3B3838"/>
                        </a:solidFill>
                        <a:uFillTx/>
                        <a:latin typeface="Arial" pitchFamily="18"/>
                        <a:ea typeface="Arial Unicode MS" pitchFamily="2"/>
                        <a:cs typeface="Tahoma" pitchFamily="2"/>
                      </a:endParaRPr>
                    </a:p>
                  </a:txBody>
                  <a:tcPr marL="51454" marR="51454" marT="34266" marB="34266">
                    <a:lnL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14" name="Прямая со стрелкой 47"/>
          <p:cNvCxnSpPr>
            <a:cxnSpLocks noChangeShapeType="1"/>
          </p:cNvCxnSpPr>
          <p:nvPr/>
        </p:nvCxnSpPr>
        <p:spPr bwMode="auto">
          <a:xfrm>
            <a:off x="5590991" y="1949382"/>
            <a:ext cx="1024071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7" y="1836257"/>
            <a:ext cx="4735714" cy="4546961"/>
          </a:xfrm>
          <a:prstGeom prst="rect">
            <a:avLst/>
          </a:prstGeom>
          <a:noFill/>
          <a:ln w="9360">
            <a:solidFill>
              <a:srgbClr val="66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47"/>
          <p:cNvCxnSpPr>
            <a:cxnSpLocks noChangeShapeType="1"/>
          </p:cNvCxnSpPr>
          <p:nvPr/>
        </p:nvCxnSpPr>
        <p:spPr bwMode="auto">
          <a:xfrm>
            <a:off x="5590991" y="6126094"/>
            <a:ext cx="1024071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Прямая со стрелкой 52"/>
          <p:cNvCxnSpPr>
            <a:cxnSpLocks noChangeShapeType="1"/>
          </p:cNvCxnSpPr>
          <p:nvPr/>
        </p:nvCxnSpPr>
        <p:spPr bwMode="auto">
          <a:xfrm>
            <a:off x="5590991" y="5406957"/>
            <a:ext cx="1024071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Прямая со стрелкой 31"/>
          <p:cNvCxnSpPr>
            <a:cxnSpLocks noChangeShapeType="1"/>
          </p:cNvCxnSpPr>
          <p:nvPr/>
        </p:nvCxnSpPr>
        <p:spPr bwMode="auto">
          <a:xfrm>
            <a:off x="5590991" y="3533707"/>
            <a:ext cx="1024071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Прямая со стрелкой 38"/>
          <p:cNvCxnSpPr>
            <a:cxnSpLocks noChangeShapeType="1"/>
          </p:cNvCxnSpPr>
          <p:nvPr/>
        </p:nvCxnSpPr>
        <p:spPr bwMode="auto">
          <a:xfrm>
            <a:off x="5590991" y="2886007"/>
            <a:ext cx="1009784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 стрелкой 52"/>
          <p:cNvCxnSpPr>
            <a:cxnSpLocks noChangeShapeType="1"/>
          </p:cNvCxnSpPr>
          <p:nvPr/>
        </p:nvCxnSpPr>
        <p:spPr bwMode="auto">
          <a:xfrm>
            <a:off x="5590991" y="4325869"/>
            <a:ext cx="1024071" cy="0"/>
          </a:xfrm>
          <a:prstGeom prst="straightConnector1">
            <a:avLst/>
          </a:prstGeom>
          <a:noFill/>
          <a:ln w="38103">
            <a:solidFill>
              <a:srgbClr val="FF0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991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740" b="1" strike="noStrike" spc="-1" dirty="0" smtClean="0">
                <a:solidFill>
                  <a:srgbClr val="FA6060"/>
                </a:solidFill>
                <a:latin typeface="Arial"/>
                <a:ea typeface="Arial Unicode MS"/>
              </a:rPr>
              <a:t>Подложка. Импорт </a:t>
            </a:r>
            <a:r>
              <a:rPr lang="en-US" sz="3740" b="1" strike="noStrike" spc="-1" dirty="0" smtClean="0">
                <a:solidFill>
                  <a:srgbClr val="FA6060"/>
                </a:solidFill>
                <a:latin typeface="Arial"/>
                <a:ea typeface="Arial Unicode MS"/>
              </a:rPr>
              <a:t>DXF</a:t>
            </a:r>
            <a:r>
              <a:rPr lang="ru-RU" sz="3740" b="1" strike="noStrike" spc="-1" dirty="0" smtClean="0">
                <a:solidFill>
                  <a:srgbClr val="FA6060"/>
                </a:solidFill>
                <a:latin typeface="Arial"/>
                <a:ea typeface="Arial Unicode MS"/>
              </a:rPr>
              <a:t>/</a:t>
            </a:r>
            <a:r>
              <a:rPr lang="en-US" sz="3740" b="1" strike="noStrike" spc="-1" dirty="0" smtClean="0">
                <a:solidFill>
                  <a:srgbClr val="FA6060"/>
                </a:solidFill>
                <a:latin typeface="Arial"/>
                <a:ea typeface="Arial Unicode MS"/>
              </a:rPr>
              <a:t>DWG</a:t>
            </a:r>
            <a:endParaRPr lang="ru-RU" sz="3740" b="0" strike="noStrike" spc="-1" dirty="0">
              <a:latin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23D8C0-5C9F-44F0-B293-26E8679963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20" y="1229697"/>
            <a:ext cx="10317781" cy="6324543"/>
          </a:xfrm>
          <a:prstGeom prst="rect">
            <a:avLst/>
          </a:prstGeom>
        </p:spPr>
      </p:pic>
      <p:sp>
        <p:nvSpPr>
          <p:cNvPr id="11" name="TextShape 2">
            <a:extLst>
              <a:ext uri="{FF2B5EF4-FFF2-40B4-BE49-F238E27FC236}">
                <a16:creationId xmlns:a16="http://schemas.microsoft.com/office/drawing/2014/main" xmlns="" id="{2BECD5B2-B66C-4AD0-B20D-3AC671EFD75A}"/>
              </a:ext>
            </a:extLst>
          </p:cNvPr>
          <p:cNvSpPr txBox="1"/>
          <p:nvPr/>
        </p:nvSpPr>
        <p:spPr>
          <a:xfrm>
            <a:off x="0" y="1601052"/>
            <a:ext cx="2743200" cy="3016271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>
                <a:solidFill>
                  <a:srgbClr val="666666"/>
                </a:solidFill>
                <a:latin typeface="Arial"/>
                <a:ea typeface="Microsoft YaHei"/>
              </a:rPr>
              <a:t>Размеры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>
                <a:solidFill>
                  <a:srgbClr val="666666"/>
                </a:solidFill>
                <a:latin typeface="Arial"/>
                <a:ea typeface="Microsoft YaHei"/>
              </a:rPr>
              <a:t>Тексты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>
                <a:solidFill>
                  <a:srgbClr val="666666"/>
                </a:solidFill>
                <a:latin typeface="Arial"/>
                <a:ea typeface="Microsoft YaHei"/>
              </a:rPr>
              <a:t>Линии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>
                <a:solidFill>
                  <a:srgbClr val="666666"/>
                </a:solidFill>
                <a:latin typeface="Arial"/>
                <a:ea typeface="Microsoft YaHei"/>
              </a:rPr>
              <a:t>Штриховки</a:t>
            </a:r>
            <a:endParaRPr lang="ru-RU" sz="3039" b="0" strike="noStrike" spc="-1" dirty="0">
              <a:latin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5633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>
            <a:off x="0" y="6887520"/>
            <a:ext cx="10500480" cy="6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3" name="CustomShape 2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4" name="TextShape 3"/>
          <p:cNvSpPr txBox="1"/>
          <p:nvPr/>
        </p:nvSpPr>
        <p:spPr>
          <a:xfrm>
            <a:off x="672480" y="0"/>
            <a:ext cx="1247832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4200" b="1" spc="-1" dirty="0">
                <a:solidFill>
                  <a:srgbClr val="FA6060"/>
                </a:solidFill>
                <a:latin typeface="Arial"/>
                <a:ea typeface="Arial Unicode MS"/>
              </a:rPr>
              <a:t>Архив 2D-чертежей в основании 3D-модели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765300"/>
            <a:ext cx="90535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114" rIns="90000" bIns="45000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itchFamily="2" charset="2"/>
              <a:buChar char=""/>
              <a:defRPr/>
            </a:pP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Пользователи могут вставлять на 3</a:t>
            </a:r>
            <a:r>
              <a:rPr lang="en-US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D</a:t>
            </a: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-вид чертежи в формате </a:t>
            </a:r>
            <a:r>
              <a:rPr lang="en-US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DWG</a:t>
            </a: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/</a:t>
            </a:r>
            <a:r>
              <a:rPr lang="en-US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DXF</a:t>
            </a:r>
            <a:endParaRPr lang="ru-RU" sz="2400" dirty="0" smtClean="0">
              <a:solidFill>
                <a:srgbClr val="666666"/>
              </a:solidFill>
              <a:ea typeface="Microsoft YaHei" pitchFamily="34" charset="-122"/>
              <a:cs typeface="Arial Unicode MS" pitchFamily="34" charset="-128"/>
            </a:endParaRPr>
          </a:p>
          <a:p>
            <a:pPr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itchFamily="2" charset="2"/>
              <a:buChar char=""/>
              <a:defRPr/>
            </a:pP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Можно использовать чертежи как подоснову</a:t>
            </a:r>
          </a:p>
          <a:p>
            <a:pPr marL="107950" indent="0"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defRPr/>
            </a:pPr>
            <a:r>
              <a:rPr lang="ru-RU" sz="2400" dirty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 </a:t>
            </a: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 для дальнейшего 3D-проектирования</a:t>
            </a:r>
          </a:p>
          <a:p>
            <a:pPr algn="just"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itchFamily="2" charset="2"/>
              <a:buChar char=""/>
              <a:defRPr/>
            </a:pP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Значительно ускоряет работу на начальном</a:t>
            </a:r>
          </a:p>
          <a:p>
            <a:pPr marL="107950" indent="0" algn="just"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defRPr/>
            </a:pPr>
            <a:r>
              <a:rPr lang="ru-RU" sz="2400" dirty="0" smtClean="0">
                <a:solidFill>
                  <a:srgbClr val="666666"/>
                </a:solidFill>
                <a:ea typeface="Microsoft YaHei" pitchFamily="34" charset="-122"/>
                <a:cs typeface="Arial Unicode MS" pitchFamily="34" charset="-128"/>
              </a:rPr>
              <a:t>этапе создания 3D-модели</a:t>
            </a:r>
          </a:p>
          <a:p>
            <a:pPr eaLnBrk="1">
              <a:lnSpc>
                <a:spcPct val="93000"/>
              </a:lnSpc>
              <a:spcBef>
                <a:spcPts val="588"/>
              </a:spcBef>
              <a:spcAft>
                <a:spcPts val="588"/>
              </a:spcAft>
              <a:buClr>
                <a:srgbClr val="FF3333"/>
              </a:buClr>
              <a:buSzPct val="45000"/>
              <a:buFont typeface="Wingdings" pitchFamily="2" charset="2"/>
              <a:buChar char=""/>
              <a:defRPr/>
            </a:pPr>
            <a:endParaRPr lang="ru-RU" altLang="ru-RU" sz="2400" dirty="0" smtClean="0">
              <a:solidFill>
                <a:srgbClr val="666666"/>
              </a:solidFill>
              <a:ea typeface="Microsoft YaHei" pitchFamily="34" charset="-122"/>
              <a:cs typeface="Arial Unicode MS" pitchFamily="34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126" y="4832132"/>
            <a:ext cx="5687091" cy="262870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7892" y="2219325"/>
            <a:ext cx="6341544" cy="427366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264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TextShape 1"/>
          <p:cNvSpPr txBox="1"/>
          <p:nvPr/>
        </p:nvSpPr>
        <p:spPr>
          <a:xfrm>
            <a:off x="578880" y="280800"/>
            <a:ext cx="12429000" cy="62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</a:pPr>
            <a:r>
              <a:rPr lang="en-US" sz="3733" b="1" dirty="0" smtClean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VR. </a:t>
            </a:r>
            <a:r>
              <a:rPr lang="ru-RU" sz="3733" b="1" dirty="0" smtClean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Навигация</a:t>
            </a:r>
            <a:endParaRPr lang="ru-RU" sz="3733" b="1" dirty="0">
              <a:solidFill>
                <a:srgbClr val="FA6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78" name="Рисунок 4"/>
          <p:cNvPicPr/>
          <p:nvPr/>
        </p:nvPicPr>
        <p:blipFill>
          <a:blip r:embed="rId2"/>
          <a:srcRect l="8566" b="-16"/>
          <a:stretch/>
        </p:blipFill>
        <p:spPr>
          <a:xfrm>
            <a:off x="1563357" y="1076283"/>
            <a:ext cx="5733000" cy="3048480"/>
          </a:xfrm>
          <a:prstGeom prst="rect">
            <a:avLst/>
          </a:prstGeom>
          <a:ln w="12600">
            <a:noFill/>
          </a:ln>
        </p:spPr>
      </p:pic>
      <p:pic>
        <p:nvPicPr>
          <p:cNvPr id="1079" name="Рисунок 6"/>
          <p:cNvPicPr/>
          <p:nvPr/>
        </p:nvPicPr>
        <p:blipFill>
          <a:blip r:embed="rId3"/>
          <a:stretch/>
        </p:blipFill>
        <p:spPr>
          <a:xfrm>
            <a:off x="7523100" y="1076283"/>
            <a:ext cx="4576680" cy="2854800"/>
          </a:xfrm>
          <a:prstGeom prst="rect">
            <a:avLst/>
          </a:prstGeom>
          <a:ln w="12600">
            <a:noFill/>
          </a:ln>
        </p:spPr>
      </p:pic>
      <p:pic>
        <p:nvPicPr>
          <p:cNvPr id="1080" name="Рисунок 7"/>
          <p:cNvPicPr/>
          <p:nvPr/>
        </p:nvPicPr>
        <p:blipFill>
          <a:blip r:embed="rId4"/>
          <a:stretch/>
        </p:blipFill>
        <p:spPr>
          <a:xfrm>
            <a:off x="8191440" y="4254480"/>
            <a:ext cx="3240000" cy="3305160"/>
          </a:xfrm>
          <a:prstGeom prst="rect">
            <a:avLst/>
          </a:prstGeom>
          <a:ln w="12600">
            <a:noFill/>
          </a:ln>
        </p:spPr>
      </p:pic>
      <p:pic>
        <p:nvPicPr>
          <p:cNvPr id="1081" name="Рисунок 8"/>
          <p:cNvPicPr/>
          <p:nvPr/>
        </p:nvPicPr>
        <p:blipFill>
          <a:blip r:embed="rId5"/>
          <a:stretch/>
        </p:blipFill>
        <p:spPr>
          <a:xfrm>
            <a:off x="1193760" y="4536720"/>
            <a:ext cx="3051000" cy="26683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82" name="Рисунок 9"/>
          <p:cNvPicPr/>
          <p:nvPr/>
        </p:nvPicPr>
        <p:blipFill>
          <a:blip r:embed="rId6"/>
          <a:stretch/>
        </p:blipFill>
        <p:spPr>
          <a:xfrm>
            <a:off x="4734000" y="4432680"/>
            <a:ext cx="2968560" cy="29487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/>
          <a:stretch>
            <a:fillRect/>
          </a:stretch>
        </p:blipFill>
        <p:spPr bwMode="auto">
          <a:xfrm>
            <a:off x="0" y="1"/>
            <a:ext cx="134397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679741" y="3181656"/>
            <a:ext cx="10615514" cy="8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4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85000"/>
              </a:lnSpc>
              <a:buSzPct val="100000"/>
            </a:pPr>
            <a:r>
              <a:rPr lang="en-US" altLang="ru-RU" sz="5100" b="1" dirty="0" smtClean="0">
                <a:solidFill>
                  <a:srgbClr val="FA6060"/>
                </a:solidFill>
              </a:rPr>
              <a:t>Renga </a:t>
            </a:r>
            <a:r>
              <a:rPr lang="ru-RU" altLang="ru-RU" sz="5100" b="1" dirty="0" smtClean="0">
                <a:solidFill>
                  <a:srgbClr val="FA6060"/>
                </a:solidFill>
              </a:rPr>
              <a:t>и экосистема решений 1С</a:t>
            </a:r>
            <a:endParaRPr lang="ru-RU" altLang="ru-RU" sz="5100" b="1" dirty="0">
              <a:solidFill>
                <a:srgbClr val="FA6060"/>
              </a:solidFill>
            </a:endParaRPr>
          </a:p>
        </p:txBody>
      </p:sp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11591506" y="6552212"/>
            <a:ext cx="1848270" cy="100190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3014" name="Прямоугольник 3"/>
          <p:cNvSpPr>
            <a:spLocks noChangeArrowheads="1"/>
          </p:cNvSpPr>
          <p:nvPr/>
        </p:nvSpPr>
        <p:spPr bwMode="auto">
          <a:xfrm>
            <a:off x="1" y="7055944"/>
            <a:ext cx="9828426" cy="47039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90781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>
                <a:solidFill>
                  <a:srgbClr val="FF6666"/>
                </a:solidFill>
                <a:latin typeface="Arial"/>
                <a:ea typeface="Arial Unicode MS"/>
              </a:rPr>
              <a:t>Наши задачи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089345"/>
            <a:ext cx="13308120" cy="2052000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>
                <a:solidFill>
                  <a:srgbClr val="666666"/>
                </a:solidFill>
                <a:latin typeface="Arial"/>
                <a:ea typeface="Microsoft YaHei"/>
              </a:rPr>
              <a:t>Создание массового инструмента для BIM на этапе проектирования</a:t>
            </a:r>
            <a:endParaRPr lang="ru-RU" sz="3039" b="0" strike="noStrike" spc="-1" dirty="0">
              <a:latin typeface="Arial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>
                <a:solidFill>
                  <a:srgbClr val="666666"/>
                </a:solidFill>
                <a:latin typeface="Arial"/>
                <a:ea typeface="Microsoft YaHei"/>
              </a:rPr>
              <a:t>Соответствие национальным стандартам</a:t>
            </a:r>
            <a:endParaRPr lang="ru-RU" sz="3039" b="0" strike="noStrike" spc="-1" dirty="0">
              <a:latin typeface="Arial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>
                <a:solidFill>
                  <a:srgbClr val="666666"/>
                </a:solidFill>
                <a:latin typeface="Arial"/>
                <a:ea typeface="Microsoft YaHei"/>
              </a:rPr>
              <a:t>Выход на международный рынок</a:t>
            </a:r>
            <a:endParaRPr lang="ru-RU" sz="3039" b="0" strike="noStrike" spc="-1" dirty="0">
              <a:latin typeface="Arial"/>
            </a:endParaRPr>
          </a:p>
        </p:txBody>
      </p:sp>
      <p:pic>
        <p:nvPicPr>
          <p:cNvPr id="1004" name="Рисунок 5"/>
          <p:cNvPicPr/>
          <p:nvPr/>
        </p:nvPicPr>
        <p:blipFill>
          <a:blip r:embed="rId3"/>
          <a:srcRect l="3324" b="27585"/>
          <a:stretch/>
        </p:blipFill>
        <p:spPr>
          <a:xfrm>
            <a:off x="7243200" y="2224080"/>
            <a:ext cx="6215040" cy="4915080"/>
          </a:xfrm>
          <a:prstGeom prst="rect">
            <a:avLst/>
          </a:prstGeom>
          <a:ln w="12600">
            <a:noFill/>
          </a:ln>
        </p:spPr>
      </p:pic>
      <p:sp>
        <p:nvSpPr>
          <p:cNvPr id="1005" name="CustomShape 3"/>
          <p:cNvSpPr/>
          <p:nvPr/>
        </p:nvSpPr>
        <p:spPr>
          <a:xfrm>
            <a:off x="5963400" y="4787280"/>
            <a:ext cx="1014840" cy="24120"/>
          </a:xfrm>
          <a:custGeom>
            <a:avLst/>
            <a:gdLst/>
            <a:ahLst/>
            <a:cxnLst/>
            <a:rect l="l" t="t" r="r" b="b"/>
            <a:pathLst>
              <a:path w="895765" h="21600">
                <a:moveTo>
                  <a:pt x="0" y="0"/>
                </a:moveTo>
                <a:lnTo>
                  <a:pt x="895765" y="21600"/>
                </a:lnTo>
              </a:path>
            </a:pathLst>
          </a:custGeom>
          <a:noFill/>
          <a:ln w="72000">
            <a:solidFill>
              <a:srgbClr val="FF6666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08" name="Picture 1"/>
          <p:cNvPicPr/>
          <p:nvPr/>
        </p:nvPicPr>
        <p:blipFill>
          <a:blip r:embed="rId4"/>
          <a:srcRect r="4103"/>
          <a:stretch/>
        </p:blipFill>
        <p:spPr>
          <a:xfrm>
            <a:off x="1007640" y="2772360"/>
            <a:ext cx="4465080" cy="4707720"/>
          </a:xfrm>
          <a:prstGeom prst="rect">
            <a:avLst/>
          </a:prstGeom>
          <a:ln w="12600">
            <a:noFill/>
          </a:ln>
        </p:spPr>
      </p:pic>
      <p:pic>
        <p:nvPicPr>
          <p:cNvPr id="1009" name="Рисунок 25"/>
          <p:cNvPicPr/>
          <p:nvPr/>
        </p:nvPicPr>
        <p:blipFill>
          <a:blip r:embed="rId5"/>
          <a:stretch/>
        </p:blipFill>
        <p:spPr>
          <a:xfrm>
            <a:off x="12450600" y="6329880"/>
            <a:ext cx="988920" cy="122976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 descr="C:\Documents\485 РосТИМ\2017_04_ERP_Строительство_Схема BIM 6D\2017_04_ERP_Строительство_Схема BIM 6D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1" y="534288"/>
            <a:ext cx="11750724" cy="669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1"/>
          <p:cNvSpPr txBox="1">
            <a:spLocks noChangeArrowheads="1"/>
          </p:cNvSpPr>
          <p:nvPr/>
        </p:nvSpPr>
        <p:spPr bwMode="auto">
          <a:xfrm>
            <a:off x="3778027" y="144452"/>
            <a:ext cx="9409880" cy="77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defTabSz="447675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>
              <a:lnSpc>
                <a:spcPct val="79000"/>
              </a:lnSpc>
            </a:pPr>
            <a:r>
              <a:rPr lang="ru-RU" altLang="ru-RU" sz="3100" b="1">
                <a:solidFill>
                  <a:srgbClr val="FF6666"/>
                </a:solidFill>
              </a:rPr>
              <a:t>1С </a:t>
            </a:r>
            <a:r>
              <a:rPr lang="en-US" altLang="ru-RU" sz="3100" b="1">
                <a:solidFill>
                  <a:srgbClr val="FF6666"/>
                </a:solidFill>
              </a:rPr>
              <a:t>BIM</a:t>
            </a:r>
            <a:endParaRPr lang="ru-RU" altLang="ru-RU" sz="3100" b="1">
              <a:solidFill>
                <a:srgbClr val="FF6666"/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12306367" y="6476055"/>
            <a:ext cx="1133408" cy="109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2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>
            <a:extLst>
              <a:ext uri="{FF2B5EF4-FFF2-40B4-BE49-F238E27FC236}">
                <a16:creationId xmlns:a16="http://schemas.microsoft.com/office/drawing/2014/main" xmlns="" id="{45B43F84-87B5-4758-9193-4BAB7CF504EF}"/>
              </a:ext>
            </a:extLst>
          </p:cNvPr>
          <p:cNvSpPr/>
          <p:nvPr/>
        </p:nvSpPr>
        <p:spPr>
          <a:xfrm>
            <a:off x="3913222" y="83339"/>
            <a:ext cx="9359876" cy="6463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1182" rIns="0" bIns="0" anchor="ctr"/>
          <a:lstStyle/>
          <a:p>
            <a:pPr algn="r" defTabSz="524058">
              <a:lnSpc>
                <a:spcPct val="85000"/>
              </a:lnSpc>
              <a:buClr>
                <a:srgbClr val="000000"/>
              </a:buClr>
              <a:buSzPct val="100000"/>
              <a:defRPr/>
            </a:pP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1С:Смета 3. Смета </a:t>
            </a:r>
            <a:r>
              <a:rPr lang="ru-RU" sz="31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по модели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9156" name="Рисунок 4" descr="Изображение выглядит как текст&#10;&#10;Описание создано с высокой степенью достовер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26" y="729670"/>
            <a:ext cx="7187510" cy="38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2" descr="Изображение выглядит как снимок экрана, текст&#10;&#10;Описание создано с высокой степенью достовер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4" y="3971957"/>
            <a:ext cx="7231957" cy="39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307" y="731262"/>
            <a:ext cx="604655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697C8C"/>
                </a:solidFill>
                <a:cs typeface="Arial" panose="020B0604020202020204" pitchFamily="34" charset="0"/>
              </a:rPr>
              <a:t>Загрузка объемов с 3D </a:t>
            </a: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моделей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Назначение </a:t>
            </a:r>
            <a:r>
              <a:rPr lang="ru-RU" sz="2000" b="1" dirty="0">
                <a:solidFill>
                  <a:srgbClr val="697C8C"/>
                </a:solidFill>
                <a:cs typeface="Arial" panose="020B0604020202020204" pitchFamily="34" charset="0"/>
              </a:rPr>
              <a:t>сметных свойств на элементы модели по государственным или корпоративным расценкам с возможностью создания сметных </a:t>
            </a: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документов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Получение документации </a:t>
            </a:r>
            <a:r>
              <a:rPr lang="ru-RU" sz="2000" b="1" dirty="0">
                <a:solidFill>
                  <a:srgbClr val="697C8C"/>
                </a:solidFill>
                <a:cs typeface="Arial" panose="020B0604020202020204" pitchFamily="34" charset="0"/>
              </a:rPr>
              <a:t>в «1С:Смета</a:t>
            </a: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»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Переда данных в 1С:</a:t>
            </a:r>
            <a:r>
              <a:rPr lang="en-US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ERP </a:t>
            </a:r>
            <a:r>
              <a:rPr lang="ru-RU" sz="2000" b="1" dirty="0" smtClean="0">
                <a:solidFill>
                  <a:srgbClr val="697C8C"/>
                </a:solidFill>
                <a:cs typeface="Arial" panose="020B0604020202020204" pitchFamily="34" charset="0"/>
              </a:rPr>
              <a:t>УСО 2</a:t>
            </a:r>
            <a:endParaRPr lang="ru-RU" sz="2000" b="1" dirty="0">
              <a:solidFill>
                <a:srgbClr val="697C8C"/>
              </a:solidFill>
              <a:cs typeface="Arial" panose="020B0604020202020204" pitchFamily="34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12306367" y="6476055"/>
            <a:ext cx="1133408" cy="109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>
            <a:extLst>
              <a:ext uri="{FF2B5EF4-FFF2-40B4-BE49-F238E27FC236}">
                <a16:creationId xmlns:a16="http://schemas.microsoft.com/office/drawing/2014/main" xmlns="" id="{45B43F84-87B5-4758-9193-4BAB7CF504EF}"/>
              </a:ext>
            </a:extLst>
          </p:cNvPr>
          <p:cNvSpPr/>
          <p:nvPr/>
        </p:nvSpPr>
        <p:spPr>
          <a:xfrm>
            <a:off x="2175309" y="220998"/>
            <a:ext cx="11047785" cy="6463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1182" rIns="0" bIns="0" anchor="ctr"/>
          <a:lstStyle/>
          <a:p>
            <a:pPr algn="r" defTabSz="524058">
              <a:lnSpc>
                <a:spcPct val="85000"/>
              </a:lnSpc>
              <a:buClr>
                <a:srgbClr val="000000"/>
              </a:buClr>
              <a:buSzPct val="100000"/>
              <a:defRPr/>
            </a:pP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1С:</a:t>
            </a:r>
            <a:r>
              <a:rPr lang="en-US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PM. </a:t>
            </a: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Планирование </a:t>
            </a:r>
            <a:r>
              <a:rPr lang="ru-RU" sz="31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и инвестиционный анализ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813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48" y="2243331"/>
            <a:ext cx="9980288" cy="492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7" t="-6097" b="-2"/>
          <a:stretch>
            <a:fillRect/>
          </a:stretch>
        </p:blipFill>
        <p:spPr bwMode="auto">
          <a:xfrm>
            <a:off x="12306367" y="6476055"/>
            <a:ext cx="1133408" cy="109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9D42E4D0-C095-4155-B510-46DD9F7DD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771" y="867329"/>
            <a:ext cx="6567099" cy="66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741" tIns="59593" rIns="78741" bIns="39371"/>
          <a:lstStyle>
            <a:lvl1pPr marL="43180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1035622" lvl="2" indent="-377766" defTabSz="524058">
              <a:lnSpc>
                <a:spcPct val="93000"/>
              </a:lnSpc>
              <a:spcBef>
                <a:spcPts val="514"/>
              </a:spcBef>
              <a:spcAft>
                <a:spcPts val="514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524058" algn="l"/>
                <a:tab pos="1048117" algn="l"/>
                <a:tab pos="1572175" algn="l"/>
                <a:tab pos="2096233" algn="l"/>
                <a:tab pos="2620291" algn="l"/>
                <a:tab pos="3144350" algn="l"/>
                <a:tab pos="3668408" algn="l"/>
                <a:tab pos="4192466" algn="l"/>
                <a:tab pos="4716525" algn="l"/>
                <a:tab pos="5240583" algn="l"/>
                <a:tab pos="5764641" algn="l"/>
                <a:tab pos="6288698" algn="l"/>
                <a:tab pos="6812758" algn="l"/>
                <a:tab pos="7336815" algn="l"/>
                <a:tab pos="7860874" algn="l"/>
                <a:tab pos="8384931" algn="l"/>
                <a:tab pos="8908991" algn="l"/>
                <a:tab pos="9433048" algn="l"/>
                <a:tab pos="9957108" algn="l"/>
                <a:tab pos="10481165" algn="l"/>
                <a:tab pos="11005224" algn="l"/>
                <a:tab pos="11529281" algn="l"/>
                <a:tab pos="12053340" algn="l"/>
                <a:tab pos="12577398" algn="l"/>
                <a:tab pos="13101456" algn="l"/>
              </a:tabLst>
              <a:defRPr/>
            </a:pPr>
            <a:r>
              <a:rPr lang="ru-RU" altLang="ru-RU" sz="20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Бюджет строительства</a:t>
            </a:r>
          </a:p>
          <a:p>
            <a:pPr marL="1035622" lvl="2" indent="-377766" defTabSz="524058">
              <a:lnSpc>
                <a:spcPct val="93000"/>
              </a:lnSpc>
              <a:spcBef>
                <a:spcPts val="514"/>
              </a:spcBef>
              <a:spcAft>
                <a:spcPts val="514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524058" algn="l"/>
                <a:tab pos="1048117" algn="l"/>
                <a:tab pos="1572175" algn="l"/>
                <a:tab pos="2096233" algn="l"/>
                <a:tab pos="2620291" algn="l"/>
                <a:tab pos="3144350" algn="l"/>
                <a:tab pos="3668408" algn="l"/>
                <a:tab pos="4192466" algn="l"/>
                <a:tab pos="4716525" algn="l"/>
                <a:tab pos="5240583" algn="l"/>
                <a:tab pos="5764641" algn="l"/>
                <a:tab pos="6288698" algn="l"/>
                <a:tab pos="6812758" algn="l"/>
                <a:tab pos="7336815" algn="l"/>
                <a:tab pos="7860874" algn="l"/>
                <a:tab pos="8384931" algn="l"/>
                <a:tab pos="8908991" algn="l"/>
                <a:tab pos="9433048" algn="l"/>
                <a:tab pos="9957108" algn="l"/>
                <a:tab pos="10481165" algn="l"/>
                <a:tab pos="11005224" algn="l"/>
                <a:tab pos="11529281" algn="l"/>
                <a:tab pos="12053340" algn="l"/>
                <a:tab pos="12577398" algn="l"/>
                <a:tab pos="13101456" algn="l"/>
              </a:tabLst>
              <a:defRPr/>
            </a:pPr>
            <a:r>
              <a:rPr lang="ru-RU" altLang="ru-RU" sz="20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Укрупненный календарный план</a:t>
            </a:r>
          </a:p>
          <a:p>
            <a:pPr marL="503689" indent="-377766" defTabSz="524058">
              <a:lnSpc>
                <a:spcPct val="93000"/>
              </a:lnSpc>
              <a:spcBef>
                <a:spcPts val="514"/>
              </a:spcBef>
              <a:spcAft>
                <a:spcPts val="514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524058" algn="l"/>
                <a:tab pos="1048117" algn="l"/>
                <a:tab pos="1572175" algn="l"/>
                <a:tab pos="2096233" algn="l"/>
                <a:tab pos="2620291" algn="l"/>
                <a:tab pos="3144350" algn="l"/>
                <a:tab pos="3668408" algn="l"/>
                <a:tab pos="4192466" algn="l"/>
                <a:tab pos="4716525" algn="l"/>
                <a:tab pos="5240583" algn="l"/>
                <a:tab pos="5764641" algn="l"/>
                <a:tab pos="6288698" algn="l"/>
                <a:tab pos="6812758" algn="l"/>
                <a:tab pos="7336815" algn="l"/>
                <a:tab pos="7860874" algn="l"/>
                <a:tab pos="8384931" algn="l"/>
                <a:tab pos="8908991" algn="l"/>
                <a:tab pos="9433048" algn="l"/>
                <a:tab pos="9957108" algn="l"/>
                <a:tab pos="10481165" algn="l"/>
                <a:tab pos="11005224" algn="l"/>
                <a:tab pos="11529281" algn="l"/>
                <a:tab pos="12053340" algn="l"/>
                <a:tab pos="12577398" algn="l"/>
                <a:tab pos="13101456" algn="l"/>
              </a:tabLst>
              <a:defRPr/>
            </a:pPr>
            <a:endParaRPr lang="ru-RU" altLang="ru-RU" sz="2300" dirty="0">
              <a:solidFill>
                <a:srgbClr val="666666"/>
              </a:solidFill>
              <a:ea typeface="Microsoft YaHei" panose="020B0503020204020204" pitchFamily="34" charset="-122"/>
            </a:endParaRPr>
          </a:p>
          <a:p>
            <a:pPr marL="503689" indent="-377766" defTabSz="524058">
              <a:lnSpc>
                <a:spcPct val="93000"/>
              </a:lnSpc>
              <a:spcBef>
                <a:spcPts val="514"/>
              </a:spcBef>
              <a:spcAft>
                <a:spcPts val="514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524058" algn="l"/>
                <a:tab pos="1048117" algn="l"/>
                <a:tab pos="1572175" algn="l"/>
                <a:tab pos="2096233" algn="l"/>
                <a:tab pos="2620291" algn="l"/>
                <a:tab pos="3144350" algn="l"/>
                <a:tab pos="3668408" algn="l"/>
                <a:tab pos="4192466" algn="l"/>
                <a:tab pos="4716525" algn="l"/>
                <a:tab pos="5240583" algn="l"/>
                <a:tab pos="5764641" algn="l"/>
                <a:tab pos="6288698" algn="l"/>
                <a:tab pos="6812758" algn="l"/>
                <a:tab pos="7336815" algn="l"/>
                <a:tab pos="7860874" algn="l"/>
                <a:tab pos="8384931" algn="l"/>
                <a:tab pos="8908991" algn="l"/>
                <a:tab pos="9433048" algn="l"/>
                <a:tab pos="9957108" algn="l"/>
                <a:tab pos="10481165" algn="l"/>
                <a:tab pos="11005224" algn="l"/>
                <a:tab pos="11529281" algn="l"/>
                <a:tab pos="12053340" algn="l"/>
                <a:tab pos="12577398" algn="l"/>
                <a:tab pos="13101456" algn="l"/>
              </a:tabLst>
              <a:defRPr/>
            </a:pPr>
            <a:endParaRPr lang="ru-RU" altLang="ru-RU" sz="2300" dirty="0">
              <a:solidFill>
                <a:srgbClr val="666666"/>
              </a:solidFill>
              <a:ea typeface="Microsoft YaHei" panose="020B0503020204020204" pitchFamily="34" charset="-122"/>
            </a:endParaRPr>
          </a:p>
          <a:p>
            <a:pPr marL="503689" indent="-377766" defTabSz="524058">
              <a:lnSpc>
                <a:spcPct val="93000"/>
              </a:lnSpc>
              <a:spcBef>
                <a:spcPts val="514"/>
              </a:spcBef>
              <a:spcAft>
                <a:spcPts val="514"/>
              </a:spcAft>
              <a:buClr>
                <a:srgbClr val="FF3333"/>
              </a:buClr>
              <a:buSzPct val="45000"/>
              <a:buFont typeface="Wingdings" panose="05000000000000000000" pitchFamily="2" charset="2"/>
              <a:buChar char=""/>
              <a:tabLst>
                <a:tab pos="524058" algn="l"/>
                <a:tab pos="1048117" algn="l"/>
                <a:tab pos="1572175" algn="l"/>
                <a:tab pos="2096233" algn="l"/>
                <a:tab pos="2620291" algn="l"/>
                <a:tab pos="3144350" algn="l"/>
                <a:tab pos="3668408" algn="l"/>
                <a:tab pos="4192466" algn="l"/>
                <a:tab pos="4716525" algn="l"/>
                <a:tab pos="5240583" algn="l"/>
                <a:tab pos="5764641" algn="l"/>
                <a:tab pos="6288698" algn="l"/>
                <a:tab pos="6812758" algn="l"/>
                <a:tab pos="7336815" algn="l"/>
                <a:tab pos="7860874" algn="l"/>
                <a:tab pos="8384931" algn="l"/>
                <a:tab pos="8908991" algn="l"/>
                <a:tab pos="9433048" algn="l"/>
                <a:tab pos="9957108" algn="l"/>
                <a:tab pos="10481165" algn="l"/>
                <a:tab pos="11005224" algn="l"/>
                <a:tab pos="11529281" algn="l"/>
                <a:tab pos="12053340" algn="l"/>
                <a:tab pos="12577398" algn="l"/>
                <a:tab pos="13101456" algn="l"/>
              </a:tabLst>
              <a:defRPr/>
            </a:pPr>
            <a:endParaRPr lang="ru-RU" altLang="ru-RU" sz="2300" dirty="0">
              <a:solidFill>
                <a:srgbClr val="666666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74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>
            <a:extLst>
              <a:ext uri="{FF2B5EF4-FFF2-40B4-BE49-F238E27FC236}">
                <a16:creationId xmlns:a16="http://schemas.microsoft.com/office/drawing/2014/main" xmlns="" id="{CF17EF29-1436-4707-B14F-352800B5CBC5}"/>
              </a:ext>
            </a:extLst>
          </p:cNvPr>
          <p:cNvSpPr/>
          <p:nvPr/>
        </p:nvSpPr>
        <p:spPr>
          <a:xfrm>
            <a:off x="577517" y="210684"/>
            <a:ext cx="12767808" cy="735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1182" rIns="0" bIns="0" anchor="ctr"/>
          <a:lstStyle/>
          <a:p>
            <a:pPr algn="r" defTabSz="524058">
              <a:lnSpc>
                <a:spcPct val="85000"/>
              </a:lnSpc>
              <a:buClr>
                <a:srgbClr val="000000"/>
              </a:buClr>
              <a:buSzPct val="100000"/>
              <a:defRPr/>
            </a:pP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1С:</a:t>
            </a:r>
            <a:r>
              <a:rPr lang="en-US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ERP </a:t>
            </a: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УСО 2. План-</a:t>
            </a:r>
            <a:r>
              <a:rPr lang="ru-RU" sz="3100" b="1" spc="-1" dirty="0" err="1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фактный</a:t>
            </a: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 </a:t>
            </a:r>
            <a:r>
              <a:rPr lang="ru-RU" sz="31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  <a:sym typeface="Arial"/>
              </a:rPr>
              <a:t>анализ объемов выполненных работ</a:t>
            </a:r>
          </a:p>
        </p:txBody>
      </p:sp>
      <p:sp>
        <p:nvSpPr>
          <p:cNvPr id="50179" name="Shape 437"/>
          <p:cNvSpPr>
            <a:spLocks noChangeArrowheads="1"/>
          </p:cNvSpPr>
          <p:nvPr/>
        </p:nvSpPr>
        <p:spPr bwMode="auto">
          <a:xfrm>
            <a:off x="1068589" y="1058393"/>
            <a:ext cx="6902307" cy="93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88" tIns="50730" rIns="101488" bIns="50730"/>
          <a:lstStyle/>
          <a:p>
            <a:pPr>
              <a:lnSpc>
                <a:spcPct val="90000"/>
              </a:lnSpc>
              <a:buClr>
                <a:srgbClr val="CC0000"/>
              </a:buClr>
              <a:buSzPct val="25000"/>
            </a:pPr>
            <a:r>
              <a:rPr lang="ru-RU" altLang="ru-RU" sz="2000" b="1" dirty="0">
                <a:solidFill>
                  <a:srgbClr val="697C8C"/>
                </a:solidFill>
                <a:cs typeface="Arial" panose="020B0604020202020204" pitchFamily="34" charset="0"/>
                <a:sym typeface="Arial" charset="0"/>
              </a:rPr>
              <a:t>Мастер обработки смет позволяет создавать план-график работ из позиций локальной сметы и сопоставлять сметные ресурсы с ресурсам работ. </a:t>
            </a:r>
          </a:p>
        </p:txBody>
      </p:sp>
      <p:pic>
        <p:nvPicPr>
          <p:cNvPr id="50180" name="Shape 43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89" y="2231605"/>
            <a:ext cx="8807988" cy="4737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Shape 43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114" y="1524159"/>
            <a:ext cx="3339109" cy="1164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Shape 440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03" y="3294627"/>
            <a:ext cx="6637474" cy="3890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2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4409F65-087B-4606-B3C9-B3EE7908A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" y="1388237"/>
            <a:ext cx="6491292" cy="3448499"/>
          </a:xfrm>
          <a:prstGeom prst="rect">
            <a:avLst/>
          </a:prstGeom>
        </p:spPr>
      </p:pic>
      <p:sp>
        <p:nvSpPr>
          <p:cNvPr id="4" name="TextShape 4">
            <a:extLst>
              <a:ext uri="{FF2B5EF4-FFF2-40B4-BE49-F238E27FC236}">
                <a16:creationId xmlns:a16="http://schemas.microsoft.com/office/drawing/2014/main" xmlns="" id="{28EF1453-D29F-4723-B297-9B7308403ECA}"/>
              </a:ext>
            </a:extLst>
          </p:cNvPr>
          <p:cNvSpPr txBox="1"/>
          <p:nvPr/>
        </p:nvSpPr>
        <p:spPr>
          <a:xfrm>
            <a:off x="3107520" y="192600"/>
            <a:ext cx="10126440" cy="861120"/>
          </a:xfrm>
          <a:prstGeom prst="rect">
            <a:avLst/>
          </a:prstGeom>
          <a:noFill/>
          <a:ln>
            <a:noFill/>
          </a:ln>
        </p:spPr>
        <p:txBody>
          <a:bodyPr lIns="0" tIns="41400" rIns="0" bIns="0" anchor="ctr"/>
          <a:lstStyle/>
          <a:p>
            <a:pPr algn="r">
              <a:lnSpc>
                <a:spcPct val="85000"/>
              </a:lnSpc>
            </a:pPr>
            <a:r>
              <a:rPr lang="ru-RU" sz="3100" b="1" spc="-1" dirty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1С:Аренда и управление </a:t>
            </a:r>
            <a:r>
              <a:rPr lang="ru-RU" sz="3100" b="1" spc="-1" dirty="0" smtClean="0">
                <a:solidFill>
                  <a:srgbClr val="FA6060"/>
                </a:solidFill>
                <a:uFill>
                  <a:solidFill>
                    <a:srgbClr val="FFFFFF"/>
                  </a:solidFill>
                </a:uFill>
              </a:rPr>
              <a:t>недвижимостью</a:t>
            </a:r>
            <a:endParaRPr lang="ru-RU" sz="3100" b="1" spc="-1" dirty="0">
              <a:solidFill>
                <a:srgbClr val="FA606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5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137D09D-90C2-4206-B358-281A79D2A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01" y="1388237"/>
            <a:ext cx="6256259" cy="3323638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9F05F31-7113-4CDD-A3FC-285D6CB41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7" y="4023360"/>
            <a:ext cx="6656593" cy="35363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25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n in Construction Suit Holding Stone Grayscale Phot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981"/>
            <a:ext cx="13439775" cy="896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0990" y="629973"/>
            <a:ext cx="4346927" cy="54597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4984" y="1228448"/>
            <a:ext cx="6320894" cy="588172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44984" y="545977"/>
            <a:ext cx="6320894" cy="1323140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 БЕЗ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ДАЛЬШЕ ПРОЖИВЕМ</a:t>
            </a:r>
          </a:p>
        </p:txBody>
      </p:sp>
    </p:spTree>
    <p:extLst>
      <p:ext uri="{BB962C8B-B14F-4D97-AF65-F5344CB8AC3E}">
        <p14:creationId xmlns:p14="http://schemas.microsoft.com/office/powerpoint/2010/main" val="40819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Дальше без </a:t>
            </a:r>
            <a:r>
              <a:rPr lang="en-US" b="1" dirty="0" smtClean="0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b="1" dirty="0" smtClean="0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будет тяжело, т.к.</a:t>
            </a:r>
            <a:endParaRPr lang="ru-RU" b="1" dirty="0">
              <a:solidFill>
                <a:srgbClr val="FA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509" y="2012414"/>
            <a:ext cx="11591806" cy="4796544"/>
          </a:xfrm>
        </p:spPr>
        <p:txBody>
          <a:bodyPr/>
          <a:lstStyle/>
          <a:p>
            <a:pPr marL="0" indent="0">
              <a:buNone/>
            </a:pPr>
            <a:r>
              <a:rPr lang="ru-RU" sz="3500" b="1" dirty="0">
                <a:solidFill>
                  <a:srgbClr val="697C8C"/>
                </a:solidFill>
              </a:rPr>
              <a:t>Факторы конкуренции:</a:t>
            </a:r>
          </a:p>
          <a:p>
            <a:pPr marL="0" indent="0">
              <a:buNone/>
            </a:pPr>
            <a:r>
              <a:rPr lang="ru-RU" dirty="0">
                <a:solidFill>
                  <a:srgbClr val="697C8C"/>
                </a:solidFill>
              </a:rPr>
              <a:t>	</a:t>
            </a:r>
            <a:r>
              <a:rPr lang="ru-RU" dirty="0" err="1" smtClean="0">
                <a:solidFill>
                  <a:srgbClr val="697C8C"/>
                </a:solidFill>
              </a:rPr>
              <a:t>имиджевые</a:t>
            </a:r>
            <a:r>
              <a:rPr lang="ru-RU" dirty="0" smtClean="0">
                <a:solidFill>
                  <a:srgbClr val="697C8C"/>
                </a:solidFill>
              </a:rPr>
              <a:t> («они в </a:t>
            </a:r>
            <a:r>
              <a:rPr lang="en-US" dirty="0" smtClean="0">
                <a:solidFill>
                  <a:srgbClr val="697C8C"/>
                </a:solidFill>
              </a:rPr>
              <a:t>BIM</a:t>
            </a:r>
            <a:r>
              <a:rPr lang="ru-RU" dirty="0" smtClean="0">
                <a:solidFill>
                  <a:srgbClr val="697C8C"/>
                </a:solidFill>
              </a:rPr>
              <a:t>, а вы нет»)</a:t>
            </a:r>
          </a:p>
          <a:p>
            <a:pPr marL="0" indent="0">
              <a:buNone/>
            </a:pPr>
            <a:r>
              <a:rPr lang="ru-RU" dirty="0">
                <a:solidFill>
                  <a:srgbClr val="697C8C"/>
                </a:solidFill>
              </a:rPr>
              <a:t>	</a:t>
            </a:r>
            <a:r>
              <a:rPr lang="ru-RU" dirty="0" smtClean="0">
                <a:solidFill>
                  <a:srgbClr val="697C8C"/>
                </a:solidFill>
              </a:rPr>
              <a:t>качественные («у них дороже, но ошибок меньше»)</a:t>
            </a:r>
          </a:p>
          <a:p>
            <a:pPr marL="0" indent="0">
              <a:buNone/>
            </a:pPr>
            <a:r>
              <a:rPr lang="ru-RU" dirty="0">
                <a:solidFill>
                  <a:srgbClr val="697C8C"/>
                </a:solidFill>
              </a:rPr>
              <a:t>	</a:t>
            </a:r>
            <a:r>
              <a:rPr lang="ru-RU" dirty="0" smtClean="0">
                <a:solidFill>
                  <a:srgbClr val="697C8C"/>
                </a:solidFill>
              </a:rPr>
              <a:t>коммерческие (требования в тендерах)</a:t>
            </a:r>
          </a:p>
          <a:p>
            <a:pPr marL="0" indent="0">
              <a:buNone/>
            </a:pPr>
            <a:endParaRPr lang="ru-RU" sz="3500" b="1" dirty="0">
              <a:solidFill>
                <a:srgbClr val="697C8C"/>
              </a:solidFill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srgbClr val="697C8C"/>
                </a:solidFill>
              </a:rPr>
              <a:t>Административные решения:</a:t>
            </a:r>
          </a:p>
          <a:p>
            <a:pPr marL="0" indent="0">
              <a:buNone/>
            </a:pPr>
            <a:r>
              <a:rPr lang="ru-RU" dirty="0">
                <a:solidFill>
                  <a:srgbClr val="697C8C"/>
                </a:solidFill>
              </a:rPr>
              <a:t>	</a:t>
            </a:r>
            <a:r>
              <a:rPr lang="en-US" dirty="0" smtClean="0">
                <a:solidFill>
                  <a:srgbClr val="697C8C"/>
                </a:solidFill>
              </a:rPr>
              <a:t>BIM </a:t>
            </a:r>
            <a:r>
              <a:rPr lang="ru-RU" dirty="0" smtClean="0">
                <a:solidFill>
                  <a:srgbClr val="697C8C"/>
                </a:solidFill>
              </a:rPr>
              <a:t>в госзаказах</a:t>
            </a:r>
            <a:r>
              <a:rPr lang="ru-RU" dirty="0">
                <a:solidFill>
                  <a:srgbClr val="697C8C"/>
                </a:solidFill>
              </a:rPr>
              <a:t> </a:t>
            </a:r>
            <a:r>
              <a:rPr lang="ru-RU" dirty="0" smtClean="0">
                <a:solidFill>
                  <a:srgbClr val="697C8C"/>
                </a:solidFill>
              </a:rPr>
              <a:t>и экспертизе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659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ихаил М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883" y="0"/>
            <a:ext cx="14510658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8" r="8388"/>
          <a:stretch/>
        </p:blipFill>
        <p:spPr bwMode="auto">
          <a:xfrm>
            <a:off x="11093307" y="5433040"/>
            <a:ext cx="2516041" cy="26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дмитрий медведе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669" y="3065869"/>
            <a:ext cx="2367234" cy="23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 владимир пути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6" y="0"/>
            <a:ext cx="2309961" cy="30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7225" y="541955"/>
            <a:ext cx="1817669" cy="3114468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none" lIns="100794" tIns="50397" rIns="100794" bIns="5039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</a:t>
            </a:r>
          </a:p>
          <a:p>
            <a:pPr algn="ctr">
              <a:lnSpc>
                <a:spcPct val="80000"/>
              </a:lnSpc>
            </a:pPr>
            <a:r>
              <a:rPr lang="ru-RU" sz="35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</a:t>
            </a:r>
          </a:p>
          <a:p>
            <a:pPr algn="ctr">
              <a:lnSpc>
                <a:spcPct val="80000"/>
              </a:lnSpc>
            </a:pPr>
            <a:r>
              <a:rPr lang="ru-RU" sz="31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ЗНАЮТ</a:t>
            </a:r>
          </a:p>
          <a:p>
            <a:pPr algn="ctr">
              <a:lnSpc>
                <a:spcPct val="80000"/>
              </a:lnSpc>
            </a:pPr>
            <a:r>
              <a:rPr lang="ru-RU" sz="53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endParaRPr lang="en-US" sz="5300" b="1" dirty="0">
              <a:solidFill>
                <a:srgbClr val="4F5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endParaRPr lang="ru-RU" sz="6600" b="1" dirty="0">
              <a:solidFill>
                <a:srgbClr val="4F5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224" y="6698036"/>
            <a:ext cx="8747389" cy="644606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square" lIns="100794" tIns="50397" rIns="100794" bIns="50397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</a:t>
            </a:r>
            <a:r>
              <a:rPr lang="ru-RU" sz="4400" b="1" smtClean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СКАЗАЛИ: </a:t>
            </a:r>
            <a:r>
              <a:rPr lang="ru-RU" sz="44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44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sz="4400" b="1" dirty="0">
                <a:solidFill>
                  <a:srgbClr val="4F5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БЫТЬ!»</a:t>
            </a:r>
            <a:endParaRPr lang="ru-RU" sz="4900" b="1" dirty="0">
              <a:solidFill>
                <a:srgbClr val="4F5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7201" y="1325474"/>
            <a:ext cx="8548402" cy="712460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МИНСТРОЯ РФ №926/</a:t>
            </a:r>
            <a:r>
              <a:rPr lang="ru-RU" sz="4000" b="1" dirty="0" err="1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</a:t>
            </a:r>
            <a:endParaRPr lang="ru-RU" sz="4000" b="1" dirty="0">
              <a:solidFill>
                <a:srgbClr val="FA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28" y="4760770"/>
            <a:ext cx="8231775" cy="2001674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BIM-технологий при строительстве объектов госзаказа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стать обязательным в России уже в 2019 году.</a:t>
            </a:r>
          </a:p>
          <a:p>
            <a:pPr algn="just"/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строительства и ЖКХ РФ Михаил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(13.04.2017) </a:t>
            </a:r>
          </a:p>
          <a:p>
            <a:pPr algn="r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16924" y="2655602"/>
            <a:ext cx="8278679" cy="1119580"/>
          </a:xfrm>
          <a:prstGeom prst="rect">
            <a:avLst/>
          </a:prstGeom>
        </p:spPr>
        <p:txBody>
          <a:bodyPr wrap="square" lIns="100794" tIns="50397" rIns="100794" bIns="50397">
            <a:spAutoFit/>
          </a:bodyPr>
          <a:lstStyle/>
          <a:p>
            <a:pPr algn="just"/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Плана поэтапного внедрения технологий информационного моделирования в области промышленного и гражданского строительства"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2580"/>
          <a:stretch/>
        </p:blipFill>
        <p:spPr>
          <a:xfrm>
            <a:off x="-638487" y="2670646"/>
            <a:ext cx="3632349" cy="30160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2575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8186" y="-2622"/>
            <a:ext cx="9590101" cy="717331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000" b="1" dirty="0" smtClean="0">
                <a:solidFill>
                  <a:srgbClr val="FA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Поручение Президента РФ. 1.07.2019</a:t>
            </a:r>
            <a:endParaRPr lang="ru-RU" sz="4000" b="1" dirty="0">
              <a:solidFill>
                <a:srgbClr val="FA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AutoShape 2" descr="data:image/png;base64,iVBORw0KGgoAAAANSUhEUgAAAnQAAANzCAYAAAAgG4XDAAAAAXNSR0IArs4c6QAAAARnQU1BAACxjwv8YQUAAAAJcEhZcwAADsMAAA7DAcdvqGQAAP+lSURBVHhe7N0HoCdVeTbw2cIuVRFUEBCwYC/YxRoVDbbEXiNGo7FGv1hjNPYWjS12jQ17jL2h2LGADXsBFQULVnrZer/5nbnPvbN/7112YVnuZd9n99yZOeU97zlzyjPvOTP/JVM9ukKhUCgUCoXCosXS6WOhUCgUCoVCYZFixkK3ZMmS5lEoFAqFQqFQWBzIQmtZ6AqFQqFQKBQWOYrQFQqFQqFQKCxyFKErFAqFQqFQWOQoQlcoFAqFQqGwyFGErlAoFAqFQmGRowhdoVAoFAqFwiJHEbpCoVAoFAqFRY4idIVCoVAoFAqLHEXoCoVCoVAoFBY5itAVCoVCoVAoLHIUoSsUCoVCoVBY5ChCVygUCoVCobDIUYSuUCgUCoVCYZFjswjdkiVLmguWLVs2fVYoFAqFQqFQ2FwsXbq0casc4bzwq8220IXULV++fNqnUCgUCoVCoXB+MCZx4VqbQ+w2idARiDk6rl+/vpuammquZVbErlAoFAqFQuE8Ibxq7dq1jWetXLmy+YdrbSqW9JFbbORsPrDGyVAcR+Ru3bp13QEHHNA98YlPbOEbS18oFAqFQqFQ+GuEyL3sZS/rfvSjH7VzHAs9w69Wr149HXNuhPRtEqFD4JIAQuxudatbdZ/73OemfQuFQqFQKBQK5wUHH3xw99nPfrZxLEQuRM9xY9gsQgeEE4wpJvFNbnKT7ogjjuh23HHHDQhfoVAoFAqFQuHcgX/hVre+9a27r3zlK+06K6Gbgs0mdMK5LLlKdtOb3rT7+Mc/3l3sYhdr/oVCoVAoFAqFTQdOdfrpp3e3u93tuqOOOmrad3h/Adc6N3612YSOYELHa7ssdJ/5zGe6HXbYYTpWoVAoFAqFQmFzcMopp3R/93d/1x155JHTPgPR2xRjWQjdJn+2JCTOWm4SO54bESwUCoVCoVAozI/tt9/+r8jb5q581i9FFAqFQqFQKCxyFKErFAqFQqFQWOQoQlcoFAqFQqGwyFGErlAoFAqFQmGRowhdoVAoFAqFwiJHEbpCoVAoFAqFRY4idIVCoVAoFAqLHEXoCoVCoVAoFBY5itAVCoVCoVAoLHIUoSsUCoVCoVBY5ChCVygUCoVCobDIUYSuUCgUCoVCYZGjCF2hUCgUCoXCIkcRukKhUCgUCoVFjiJ0hUKhUCgUCoscRegKhUKhUCgUFjmK0BUKhUKhUCgschShKxQKhUKhUFjkKEJXKBQKhUKhsMhRhK5QKBQKhUJhkaMIXaFQKBQKhcIiRxG6QqFQKBQKhUWOInSFQqFQKBQKixxF6AqFQqFQKBQWOYrQFQqFQqFQKCxyFKErFAqFQqFQWOQoQlcoFAqFQqGwyFGErlAoFAqFQmGRowhdoVAoFAqFwiJHEbpCoVAoFAqFRY4idIVCoVAoFAqLHEXoCoVCoVAoFBY5itAVCoVCoVAoLHIUoSsUCoVCoVBY5ChCVygUCoVCobDIUYRuK2Fqamr6bEPM518oFAqFQqGwqShCt0CB6MUVCoVCoVAobAxF6LYSlixZMn22IebzLxQKhUKhUNhUFKFboED04gqFQqFQKBQ2hiJ0hUKhUCgUCoscRei2MuyJW79+fXPzYYizrlu7du1G48F4r92ku7Awly5xhUKhUCgUtjyK0G1FTE2tb27p0qUbXUodllqXdsuWLWtxN4bx0uyku7Awly5coVAoFAqFCwZF6LYiGKjWrFnb/eUvf+lOPvnk7tRTT+1OO+207o9/+EN30kknNb8zzjijW7VqVbdu3bpmnXNcs2ZNs9aNHb/453zsxnHJmMvFUph84jaWZlNc0pPLKpfzInWFQqFQKFwwWNJPuG0d7LxMtgcddFD3uc99rtt+++2nfQrzQTWr41//+tfd4Ycf3u20007dypUrm//ZZ5/dbbfddt3FL37x5nbeeed2zUJ3zjnnNLdixYoZP0CSpOXnmGt5sOpxsfCFtCF6yOLq1aubDOHSxIWAkUHufEDYYGxBTB7Sy4e/8tEbSb30pS/d7bfffhuVWygUCoXCtgjz/MEHH9x95StfmfbZdJh3oQjdVkKI0oknnthu2JWudKVu9913nw7tZkgYIGdIV5y0iBCCFFJHFn/kKWmAf5z4ZIpDzllnndXII1LH8RcveS9dqg0MaaPLXAh5nIvQwdgyKJz1ce+99+5udrObdbvsskuLUygUCoVCYUARukWIX/ziF933v//9Rm7GhG4+zNyoifvD/7zcszGQrpC38ysL5tIVaTz66KMboVRmFrtCoVAoFAqz2BKErvbQbSWkwlmtkBzXY6sW8PPSRPwTNiZI4pARtzEkj+QdDPlMdcuXL5+x9sV/nO/mghw6IW/Rj0VRPtkXWCgUCoVCYcujCN1WAIKE5MDkUuYk4RpzLwRJWMhR4pIRMhYCNp8TfywfyB2TRJgr3nxI3LkcneiWeAHLnLBCoVAoFApbHkXothLG1imEDMFxHFvIHEP4kLFYuibJ16ZiTNyQKzLJy/62MZJ33JikTbqx3DHiHwtkiJ0leS969Fq060KhUCgUClsWRei2ApCcvN2JpHH8QrDifEx4IEwbEizniN/4OojfXE68yBmOs+djGYG8c0ycuVwwn38r1/SbsMolDKFbtmwgeIVCoVAoFLYsitBtBSA0IXSsVs7zhmkwEK2QrcFyJx5/FjUkCRxDvGLBA/5kQsKD3//+993vfve77pRTTm1vucYqKB4ZScfPxszJ9K7XrWPVWztn2NiPHvResXLltE/X7bDDDk12oVAoFAqFCwZF6LYaBtKDTOVNz4G8zW3lCvghdUHiIFHIYcJch/QlDiIIJ5xwQvfxj3+8+/KXv9ydfvrpzS/IXjzEkAxkbFKPQQcWwk3bAyd+ZJBtyXVchkKhUCgUClsWNctuJcSIheBwITh4zwR/+iuIOyZZrGwc8EfExkQRWN2STtyf/exn7Rt4IXn8WeeQQPHIiBxvpDqH+A/Irz7MhgU5pybZgyVxIJghjYVCoVAoFC4YFKHbykBsxlYwy6v93xniNOmytw5BcgRLmDvsMFi9xEHehvBh2ZWfPOSV5dpLXvKS3cUudrHuT3/6U3fmmWc2OdFDHuKGiOUXLLjoCXQdrIKzfokXiDNLEAc/10XoCoVCoVC44FCEbisDsUGYNpXgIFQhW2eeeVYjaM5DtBIe+K1YljfwW7Hf+ta3ug984APda17zmu6FL3hB9+xnP7t773vf2/35z39uRAuBi7UPCfNrEiFpyUOe9tY14ji9NBsXTF4XCoVCoVDYeihCt5WBJI2XIEOaxiRp0q1bN7wNC0gYrF07+zIEWeIhXDvuuENbekXS/CLFj3/840befvvb33Y/+OEPG7l7/vOf373vfe9rxI+VzhuoWaJ1DfQiE/ht1+uM2FmOReoG0C9Lq0PcpCErMmJBLBQKhUKhcMGgCN1WBpKDgIWYjRFyF4QQ5YUFv4Mq7Xe/+93uQx/6UPedY47pkuInP/lJ+8kQRE66gdzt2H4Uf88992w/+h+w3GWfHKLlRYkPf/jD3fe+971G3k763e+6d7zjHY30HXXUUd3pp53WLe/9LfWu9ILDNIHkgNq5jkw6cHSPKxQKhUKhcMGgCN1WQsgP69x8v32LhImH7HFJw+LGnXzyyd1Xv/rV7t3vfnf3xCc+sXvs//t/3Y97IgdI3v/93/91Z5xxRrvOD/MjacJY4Q444IBGCoXtt99+TaY4p5xySve///u/3Te+8Y12ffwvf9mseK9+9au7d77znd2LXvzi7ktf+lLbeyc85Mx35bg1a2YJW4hcdBd/rk+hFLYduPesuz57E0tuIGxTrLeJN18zykOD8Mm2Jl32kgbRaS74hmLac2Ql/8iCQZ/ZvCavYZx+0G/2GJe8wPk4fBKD/1COcZykgfFxrjKO9RTunJtP/7HfZPg4jfNhn++G99T5uIwBP2NeMJY1zjf3bixTmPRjv0kIm+8eFwoXRRSh20pAcnJkBctAlIEpQID4Zc8asKAhVP+vJ3D//d//3V3talfrrnvd63a//vWvu2OPPbbFQeRcW1o97bTTWh77779/y+fb3/52d+ZZZzVTmvyvc53rdDe84Q3buTdfv/CFL3Q/+MEPusMPP7z7+Cc+0R1//PHd7pfcvbv7Pe7eflD/a1/7Wvdv//Zv3Rve8IYZwkjPX/bEj7XPuZchMgCnrCAse/QK2x60ibhAezfRcuO2AuJps1mm58Zp+xgtXWRoW+lLZBGX30OOjEB4ZDlPuOOGecwipCF6DvrNkr2kG5+Lz+U6GPRb0q22bUH4yD9IuYatDENZuWAUtWGczzi/6B0IG+JKsyHhGpdtwFDGSbnSJL+xTvEfMFjlZ2XNgp8wbozJuIP8NRPlHnScLBdE7lx5FgrbEorQbSVkQLLUyQUGTmEci5mB6Re/+EX3iZ5Yfec732lLrCxoviN35JFHNsvane985+6mN71pW0rda6+9us9//vPtG3PHHHNMI30f+chH2iS16667dvvss08jYb8/6aTuuJ78IXsHHXRQt/vuu7cBEAkk28eHWfie/h//0ZZp73+/+3c3Oegm3V3ucpfuyU9+cne5y12uTZ7ksjL+5je/6Q477LC2JIs8DqRuycwgnPKu7ePbq8c/foVtB+67yVkbWbLEvtGhrcdpg9pOPy2387SRcRx9wjFtLOGusxc1+0iHvjXIHMfltF1tmE5r+japv0VO4gpDCyKXf0hM5Gy33fB5IHGkpR/rY+RE1vicjBDIpX3/aTKniUksgvzUE9ennkkfGTB8MmjQKWF0o0uTOa1ny6fXR191DpGzbNlQ3/J0nnAyhrQI3UCOXJMDY5IXWeMypy5EIUudeMkKUp8gLsLKT1kRXPdlLEtY8nWe8aP/39JCfvmGTkO5m3fTQXxh0uYlsULhoo4idBcCDDIGJ2DZcp7BGH71q181q5qXGfhZorV/Dbl6wAMe0Aielx2QO4QN0fvsZz/bSBZr289+/rO2rOqlCO42t7lNd9e73rX7h3/4h+6hD31oy8ueuwyc8pPPzrvs0j5tcu1rX7sNhm9961vbMixc+cpX7i5/+ctPTzZd82edQxAdh8HWADs9qk5jTT+wmmQNsoVtD9qXZXmT8KpV53SrzjlnZqId94O+J8ycC0dEZtvU7DCFFIE2bNLOtgEgb7geSAwZwsgQ5noyfsICBEe8IOnGuugrY5KgfSccEi+gp/itH/R6rej7EJnJ3/7UxE9a8TlxxvoJG/IZrGSz18PDU8jZQKCHePqkcy4PkMN2CflLH5I1WO7ITJmlj8zlywe9h/QI9LCUmnELnEdfcuJAuji6h9CO63sWs/dl0CN1M7Qn5/SSX/SVBpJf9Mp1oXBRx7Jn9nDyrGc9q3lsDi572ct2D3zgA+fpkIXAwMIZhAzSJqVLXOISMwOWQTNPnfz8sgOSdOCBB7YJSFpWuOyF87LDH//4x2aBY6FjWfPhYPEMcgfd5KC2TPuqV7+65fXYxzym3ac73elO3Q1ucIPuiM8c0X3605/udtppp5l9edLv2F/f5CY36S63/+W6r3/9680qZ8+dpVh78fx82L777tsGSOfC7cvbY4892gRicF++XJmGgRUsHSsPUsqimMG5sG0gE752rd2c1rdLS/rDT9Gd0r6LqC17eNEWnZ900kmt/f/hD39o8b2UgwyxIvPXxrXdnhF0v+vj2mZAHpIgXHqWIXs+hZELdIhVDvRFWw7kIx1LNn2d/+Uvf2n+TYfphxbn+lX2p3JksXKfeuppLf1xxx3XHqI8JMlfnjv2D2P6xyzJGl5MIk8c9SNf+bhmrTKm0pXMfDtS+cjTp/2MnzpxzZHrZSU6RXcEb0lP5latWj2zj9VRfPnJx5HslSu3nym7unNOX5Y6+ZLvGDkpfxxZ/OksPd1WrFjZZICyRQ64hxyCK47yCo+OKav4dHGuLsgF8eUL6oM/S1/u75BukJF4hcJChjZ/2GGHtTFpczFN47olfQdqjzHpaJsDS3ef+9zn5t3kX5iFwQtx+9Of/twGTWRolggPT5LuhIHJ26r2p93iFrdoE4PJ7pvf/Gb30Y9+tBGyZz7jGe23Ui2ximvZ08TlPuy2227dVa921e7HP/pxW7p90pOe1D3sYf/cBleghxcdnv70pzdrHOudJoDQGRgtxSKNBx98cCOAJgafOjHI2pN3qUtdqsm54hWv2CZmae3p8xatgdNkN4ZB+Oijj24EFkGtwXXbgskYTKzaF8JzxBFHdJ/85Cfb/k/tx4Suze572X1nJnMWaUfkBGHSbvSXW93qVs2CfP3rX7+1dXs/ESh9Q7+ShzbOoqwtI3pk7L333t31rne91t6vdKUrNXni61es1Y5HHX3U8Cb50mXt4YP1mw4DgTql++lxP+0OuMIB3WMf+9jWN8G4aRD+1Kc+1V3mMpdp8U/qiecJfb/V9q9+jWt0f9f3o1vc8pZNB7qdddaZ/UPOic3KblsFwqnfqwtlorv+5+HJg5X+ow5CpujjQc5eWH1KvsrDIVPqg4X/xP5BStwd+gdA8m2lcOTEE//qV79600t9Isl08vCGPLsHIVriOnJIkyMYD9SFD5cjyAiv+nRvxTGW0JscFv5r9PUhrtWEn/70p01P+Qqnk/jiGFPcix/96EftYZbOdBDXubHOmDJexWhEVJ59OuPkVa961Rm9QywLhYUK/US/N6dvLvQBKAvdVoQbxgLhadagZpJzI0wK7oeBygCOzBmckD7WL/V74xvfuJ0jYdftJyZ1b1A3WRnMLL+a7CypXvta127pfWLkjne4QyNfBnaDG2ei8xRgQHT/7nGPe8yQMhOKCe+a17xmG9CBXle4whW6293udjMTpkHdyxIGXPrSlcUQxg8HJnQWEzqaUORf2HagLQzte2jnsSp7gEDskBkWotsfcvvu9re/fWtnSIb2iGj8vI/3ycMPb4RGW7Jt4Na3vnVrp/oFedoxQmfiTzzE7ZY9iUIKkCZWZtsEEDNpydaGERIOAfnIhz/S/fY3v21kBlm6+93v3vRArPTXX/z8F63NI5QIQ9r5m970pu6DH/xg01++1+j19xKSF5m+1RNFb42zqrNm61P6AIvY2Wef073//e/v3vOe97QPgCNT8vIikv6kz4irfmypeP///V/LP/FY0z1kISvqV1xji/7KKm4f7rE9gUb4jDXqxcMfiz7d9F06qXNji/pAcvVXb70rF6IqT0QNEo70eTB0DxFl9SQP1kT31ieP3vzmN7f9ufJSbroiys7VMTL+spe9rD0wysdEpk6NP+IaL9/z7nd3L33pS9vDqfow9sjzLW95S7vn7qt4iN5xfb783Atj3I1udKOZuanGncJChweP82uhq1a+FeEJ1oRi0DUwgT0tzg1kBk2DlYnHwOtowkK0TIIIm0HcU6zB2SCOZCF7BnWTBmKXifMy/eBpgjvppN83ggeOnowNeJ7KDZ4mxKtc5SptEvP27B16EjgQsd+1eNe61rUagcxSlsnN4GtwNwl4yjZgyjdP7gG/hOUporDtwH1PG9CmWHCRFdYa7RW0b5Pv3/7t33Z3vvOdujve8Y7t/O///u+bhSvWFe1Ue9UmQ2IQNpYYlir5ALlIF4L1j//4j93DH/7wZvXSfpEnRIdlR7/zgKTtc4H0CApCqH8hdg972MO6xzzmMd3Nb37zpkes6kCXQw45pL2sJI3zf+4frKQF/QNxQ7LAh8L1zxvc4PqNuCgHR3+rHp7SERQWPsSTTH0OSaQzQqrvKrOxIGkd6a4sdLheH4cOT3va09oD+6Mf/ehm/UL43Auy1ZEXrGJhR+7s1fUWvHFKf1fH97rXvbrnPOc53XOf+9zuBS94QfuskfKSkyVt6ffee582RhmHPPwho3Rzf+mSbRceMt1n9yX58OeH0Co/ovbn/oHV2PdP//RPbdLygpZ2gRQaf4yphxzyt83/P1/4wnaPjFVZzo5ehcK2gGrpWwkGK5OZwXTY12HysbfIhvFhn4onUHFMWAY0y0CeYg2MJgXxDL479YP2D77//fbkbF+dZVmTlUHME6tr1jAypDv88E/2g+5fmhxE0TK5gd+AaXnmhz/8YcvHUglrRvbjnX76GW3vC2uAyUiYycQTBCuBiRT5szRrYjTZTFpryQn5rIF124P7niPyn3NtMUj7gLwkBNpL/IF/0gkjL20KIYl87TD++gAShqBJjwRo//rLuK0iLYG0CIP4ZGn7LEqWFlkHkRV6CQMWMCQDOQmQpSyFgvxYryDlk15/jxwyhRkf9M2EffGLX+y+1/fTgEzy9WHhHD97yKR3jugJ36EfU/RZYwtSiIxGp1hL1cOg0rD8LV2saUAfcdWRenGNNP7Lv/xLs0gG7s2KFdu1dPQL5K0uyFVGYx0ZrIJ0C4TT0ViSciD/97znPbu73e1uLb44yiY9pO7opWziseKSkwcB7atQ2BZQM+wCgMHJkybn6dLgZFDytIywmVBY7t72trcNT5790+y3eqLmjVYE7Y1vfGN7seFjH/tY25vEsicsVjmTkYHQG3wmFfINuvYzSeOTJ/JB2N78lrd0r33ta5sVD9mzN4+lAMlD+ixN/fznP2+TJMsdMmgAtlfJgJ7JqlDYGEJeghA3x5xrT2PiBwmDyfS5jvUuCOEJCUAo9I1xnPH52p4ALOnjk6Pv6EsedhAalkP9ss99hkywbOsLuQb5IUohT85DIEM06Iu0BfxDSkNabMHwIXH74VK+WNiA/OTRR5gpB0KojKtH9Se9uJEj7ljngB8XfdesXTOz5Equ5VTjgQc9VjpWUyA3b9GO7wF9pXMt/+23Xzmjwzh/ZTIGBuqGFRKRRtghuo3vF4sn8FdvLJqcukyehcK2gGrpCwAGHU+xNj8jVSYRA+htb3vb9qRrUjMJGRg5JMoyhYnEQIdQ3e9+92vLIiYWT9MGQyTOuSWRE0/8dXszjp+05O/VPzWbpCx/IGh/93d/392iP7IQGoANhHSxbEsePRE9edp3hAgid5aTDuvJZibMQmEM7SYT+BjnNtFq82PryngSnwuRJ17ICNjmkLdg6cHCFitQMJa9tPdn2dKe7Q+1X4xlTx+1v0//SJ8EpIPMcXkQQA9A4ohvGZI1DJIv+R6ugrHOwn71q19273rXu5pu+rX8QV8cEyJxXXPRIYRO2nEdjgnkfCBHGmMNrFs7a0E1HtinxuLIImZ52Pgx6IFcLmvpUtdgzEHwZvWbrXfpAuVInULq+8BrX3uDehoTOsfxuTq0rGxslCeCeG7trFC4qKBa+gKAAYoz4CFa9rE5sowZLA1SSBiwqtlkbLCzdy4f/rV3xB6ZBz3oQW2vnT1K3iQzISFdLHkImPQmp5//4hdtkLRnxdOsCePWt75V95SnPKUtpfhuneUOebHimZxsOidLOkuu9LI3Zueddmobo4dPlhQKs9CmM7GPMZffJJCK8QQP86UzaWdiR2SGvaMntY3/9sx5EAHk6m/+5m/akuJY1njS1xdZorX717/h9a3vhJDIY33vktK5ZUPWIC88sah5WcBmf1smvHRg/519fNlXljKRJ130IDvky/6v6K2P0znxxqRMmvgjRCkHIsMZJ8akSd9N/PlAZkgi0NmYwUr4oQ9+sK0YhFx6sPOAJ68+WUujTMaGWFfJ8/KWrRrGJKTQtTFurL/z8X1Q5yxu3ujPZ51AvHGZAnKEyR+JJGssr1C4qKNa+wKBAdBGZE/x9pvY1Gz/j0HK4G4gZGXwMoKnfzAw2iuClJmoDF6WUr2hyvKGEBqYDXAmF9+ei7Xh1/3g6i1Y1oUMvmvWrG7LKHQgy/HY445tb6p5y8zePJ8qQRLpiHh6O2/P/vxWt7lNG6QLhU1BJvGNweQcB5Np4g+ZzEG7R8Ze8pKXdI97/OPaFgJEyaZ8P2HnRQATPlIQAqWfBMiJBxhLne9973vbQ8yGlq2eePTx9RvkLHJsUfCG5ete97ruQx/6UOsPyJ79ewgkgqKfRU99jAwOyNJXwb65j3zkozMvi+jPIUji0RHonToaVw8LnXgs9ON623HH4VMkG4P48mJpc/6nP/+5+/wXvtC9+jWvaXXqhRL6+M5dviM3JoDylUfqTHxbQV7ek9z/+I//6P71cf/aPenJT2o/JajOQF2ox9wHVRR56jZ1xm8uMgfCyBnuyXBf6TFf/ELhooYidAsABiHLQvbCecpnFWMVyGDEOuebWN6As8cO0TMhCWeBEIeMTE6eaj01r+sHNUtLLAOe9FksLtvL8VRt4rjKVa7cjhnwLJeYKOhg75z4PjLsLT+TIfLI+iGNDcpIInJo4H7B85/fffWrX2tyCoUtBZO0f8PF0FfmgjacSV97tBzoxSCWY29IvvwVr+he/F//1T3ykY9se+DE9ZNkmfjHcvUr7ZsF/JC/PaRZuxNOn+U96XDdHP16vZAaLwnpKw95yEPa54A8ENkegbj4BEi+FTkmj2SEuJDF6XdebtLf7nOf+7SHNS8nRQf9fExShnIjdcM1eAjUl8kY57f99sNLDRsDeeKoh8g+55zhzfztpy1fGWv4ceIP+oVcTt+zHs7dkz36h00Wy/3327+79KUu3cYmY5U6kWbDdBuWz8syOW/3ul0N19z0Vfs71Ons/ZwNLxQu2pht9YULDQYxT8NeZjBQelvOk7VlIxYw5M5TrsHQnhIkykeFDWwIFoudp9LsM0EOLWcY1MlFAj1RG3S9UGHA264frGNRa9fT1gPWN0/3XpJ4xzve0SwVBl6E0kSITBqExbck67MQJk96Wx4uFLYU9Is2wU/P8bOT/YDx9fq+/eUaifFtReTtaU99WttGcJ9737u75jWu0YiFfjMQkp6cLZ99QSHQj1i5Dz300Lb9QL9j9bPsJ63vx8XShvTkzVwk0OdEpPOpEJZzD2Me0F7/+mHpVl/j9Ffp9ckQju37fE/r+y3roq0RfuYPSQR9Xt4gvT4Js2Rl1kJJtnz140kLnZ8ZOzdCB7G6AUJ5q7+5VdvW8fjHPa49EBp3yEJuEUd5Dhj233GxKO62+27t7XzfyHzCE57QPfOZT28fNldPxpDUpQdFZQNFSXnoMS4D/9lyzyJxIiM65bpQuKijWvpWRKwBBqP2lNmPSY4GxN12273ttXFtsLb0abKwRIqw+a6W5VFxvanKOubp31KOlx4MsAYwYXm5wmZmRNDATh6C56eSfnH88W2C+OMf/9Q2XSOS8jUgss5lQiCbpY9lwUZjFkKWQQN8Pk3ghQhxH/GIR7QJrVDYFCAMmZRN/to1pG+AidxkP3O9dMOfceLPSZOfvQLtHTx8IGfyAu1bnKQZyNhAAgaCN8TRnoVp+z7PYX+p+NTVh5At2x3E9akQkD568vcQZUuC/gKWbW2X8LAFISl0i97iWqr14V+fR7HcKo7+OK6vQJ7C48g0DtCDRV4Z6JGyAX2RXxAeTE3NLmWSJU3S+VkzYR7qkFRvtapX+ojrIdB2jDEQZ2HgHnqg9OCnHCtWbN+scuJst2L4yUBI/jAkHT5vw3+o/6H8rc6mZSvzbJsY/CB1kvNCYVtAEbqtiPGAPB6bDazIniUiZM4+lf/6r/9qg54lI0TJF+cRNeSNBcIbrTZKSyNeBnIEDpkzKbEWGNBNJp5+DcRX65/427e5bnGLpo/9cQZFFghpkDVxWSjkS6ZB1URm0LYnSJ7ykxeiJ+0LX/jCls+4jIWCtsPlPBOzSTgWFNeZzCcnYn1De4S0cZB2TU8CE3/oQ0OY9hzZ44cooEPizxKBYd9coB+wcLNu6wM+zYGciS+Mxc33HaWhG3nyJBM5SXnEpTMCwt+nPvhB9EZqUj77ZFnkLdV6EUJf1N8R1PFSbcpGH3mRGQseouXlAy9nGCdY+8VL+aT1WRbgT7afy+pV6eUPBI8cYRw4ykN9GJ/UhTLRX3r7/TxcZpkXoiN4sFwxIqQ5wtlnnW2Rdvpqllj7FAkXHVJfIA/3Pki9+O1W+Y7bgTTj/AqFizKK0C0AGLS88u/nfQxCyJGlCRYCZInbpR9IXRusOZOAb9KxrlkWNcD6ORwbuRE2RMtSkQHesoanfeSQpc+nSbzW78UGVjYTjTdkvdnn2sRCnnAThXCDuQnGxJI9fPbmGdzJt/EbeSwUxkBytGmTKmeCHdr77LKf6yx9mpC1dxO7Nuc6ccckASz5ZZJHjLRNkE8m9XxGI0SDPtIIH8uLHEeWpCxVyrvt+9p//0bOvFjku3QsRPrgab2uXlaSB4gvHdnIjrIhkfJlJafjhvptSCr/9pC/7f793/+9bW9QB7vssnPrb+SSEaQcoOycOOT6rIiHL3sAxZNf0srPN/ZyrpzSyWtcHyFW4BMu+j4ZxiAf79X3wdjzkY98pOkeaygXEg/yYUFFHOVBRzqBNOFz6ibkFuiQNkNe6oy+3nwFfrP+QxmTrlDY1lCEboHAhIYcGTwtYbB+WT49o3/qNXgZ7JArVrC8EMHP26e+V2dfGwjzzSv7h/gb/FgZTAriI3L2F/ktyvve977tDTovVhhYDdbS50fJWeMsrZqsEEefKpGPyQJ59IFRS7b0JVM+44G8UABtiYUnJIH1y8MIggQInG+uhfg0ctKTAO0fWYpVS1tmBTKBr149fKwWhNsWoH+ABxLX2q15ndzEzeSPZIQAISN0QTpck5PPa5AtrWtLoa95zWu64/v2v19P8Mj4zjHHdG9961vbb5/qF4iE/Cyv+th3+oP9pbZMkM9JK4yO9AB98BY3v0WLy9/2ByQFoaHfuB5Sd5Gnb9PTr8fIV14+PQSNUPVOPHXq7VRQzkb0evnuzVj+mBDJH0mT3vk+/UOfcNtBvPnKqshyJw/+4pKXcimn+9b23PX5CSNH3LQJUCbllo94222HoA16iEu+dMuWz5JbcekdffkP95XcwU+aQmFbQP04/1aEicPvqqov5GdcbwYkT+Of+vQRbZIwKFky2XuvvdqgZx+diQ4xcy6tz5wgWO6DATOTHz/WABOlp3Xfn7Mk4hppM9l5ss6vRZhcfcqBHJ8lMQAicyyBBllLu6xwBm6DM0ufuJZ0/fQP3e3ZMRGNn7DBZG4yNOEocw2u2xYycWvP2qw2aDnQNw21LxYiy2cme+fapzb0677N2A7gbc+B2AzkwF4s4bvvvlsjEdqvNu6bbWTHmgUI0s4779Ti6Tt0MdEjASFUrM+f+cxnWj75hIZwb5p6UPHyEXL24Q9/uBE3ca54hSu0X3KhKyByfk6MLvqPX3XxI9t+cJ6+rOMPfvCD28+D6dPkn3Lyyd2Xe7n2oOpXoJ6E60cerFgK9T8vU/gB+3xLTzxheVBTH15wUl++gUee/irMy03SIXrqXVlcG4uW94TpileYzQsRQ/KMFe/tCaotHoBkpay+QednyLy4kYc6Y415wHiS9D7fYusHKK+HxP3p1OdFX+OVeO945zva+ADKJZ6VAfq4j1zGDPfXQ+VHP/LRZiUN3FsviymvMri30Iur8aawaGCuPL8/zl+EbitiPkJnILNR+Tc90TLo3v6QQ9ovNxhIfa7A5GLS8PkEHw12ww2InsgNokgcq4eJywRiUjD4mVh+1k8yBuBTezmGNpOmwV64wdkba5aTyPFWrU3b9siZmExyBkRv2pnYXOdFCXHs72ENMADTk6xYCoMidNs2tG0PJK2N9xO7tuvBQ1vx5qOHBT/GfoW+bUOsz9qiB40999yjffhaPNsFtC+T/J57Dr8N6sGEPEQAYbJp34OGJUsTuzi2EZCpP/GT3pFe8iGDboiU/nXQjW/c7bfvft3KHVb2ZHNN619Dnnt2t+z1uP/97tdelJDeg48XJxAQZUNikA750sNnTLwJzhJu2VI+SBrrnz6GgFjSvUH/cLb/fvu177p5E11fIRNJtBUDUdL3bG1QHpC/vqcufWvvGc94RiN/8kCakE/72777ve913+xJ3h/6PJXDGIDsKjsyS2ffvaSLbRdk6M/qUDnzVqsHQZZ6L2Qhu+6P8cZ+Pw92zo0J5Onz6svWD/v4nKtzZRKPbh40//THP7XlW2Mbf2OYOJxPrEgzWNuWtPqSzv0W14Nl0qlbR869Ns5krFEfNe4UFjq2BKFb0g+0zS59Xhq8tx49mZqsC+eOM844vR/svtueKL104Kj6DVpg0LQfhfXitNNPa8sv9sF40veBUwMfSxoiZtIwsPm0gYHeAG651uBtU7WJz6cSLMmyQhigL9FPPv/QT0YPOPTQFt/AZ2D2xO5H9hFOsjWorx31te6Ybx/T3rbjEDcDtcnX5IQUGly9lWeJ1/eyTJjjJ2QwGSKpSKDJYRxW2BYwvB2a8UUb0ebnGjM8ZGg/+oXBDfLQE2hPJmiEJERRW54Ef21eevJAOoSGbPlk0tfvELDNgQeqyCEzeSBeljVZi/ghGJBy+J7bdtutaGlYCKUPlC0vQSBA0tDNQ5b+rM6UgVO2lSu37x+sLtXS3uWud+k+8uGPdHe80x27e97jno0QqiOkjB70lT71wqL3sY9/rHvVK1/VdIlVT36IGr2sGFjylT+91BGd6WesIEs8BNMDnvuhDOSrG/kpA33F1/fVB38PqUitvNWVcDpJh0CSyd+vz6zuSbWjlyToJl8ykT66aDfuo3LSg8zcaxD/vMxvhcLWhLbsp/RY0TcX2jgUoduKQOi++93vtQloTOggRMcyxrOe/eyerP22e/SjHt1eVvAUbTkllg3WCnWOYJkgkTJPwWecfno7R9hYK9wbT9Tf/8H3u+N/cXy32yV37+5193t0l91330ayWDMsZ/3P//xPI4sGSIOxSWn7HbZvhJJVxLKQJSdP2/bKOdLXU7jBFGH0jSoTCH0yuUERum0brCsmesTAvR/OtYElbaJesWLYm5V24RzG7UQf0a5CSCLDORnOEYuhK/kza50BaV1PEr9xvuCabCTEke72toojr8hEPhAbhEM8bZxuCMQ4X+SEn+/X5UO3q1ad02TKo8nk2f+h+5iEALmRqXzy4lIOH0Ymiy4eyH530u9aX77xjW7cwmGyjGPo636i7M1vfnNbttY/58O4/HMh9yV1NS7HGCGCyj9fnEmMyzBJggNxkm90Sd0VCosBW4LQzd3TCxcYDDAZZNwELteeWFnnXB58m4NbmCUQ+0O8WeazI5YdvMRgudsyxy1ucYu2JOUJ/nKXv3x3h56kWX4CpFG62x9y+7YsdMndd+/27sMMqpZPPMV7ovVkjoxZipHGl+7vf7/7t0nKW7M+0cAKZxkYYUQC6UxX1ggWPJMXcmegLhRmYYiZnVS1k7Vrh43wS5cOH9TWzrVJDhCgDFCgreWh0XnamCgIoYmb9cakvn79YL1J3+I8YCBBuQ4miY5rsugIs/lsSGbIQuZAfH0vBC2kK+Rm0GVWhmXEyHVNG3GCpFVHIYmcOPSKzmOd+BsP7n2ve3fXu+71mh9Eh/lgedP4YNlS3x3I9/Am6iTG5Qf5jx3QUzzH+eBFB9Y24rKfcVz+uTAuw1xkDsThUi/qeFLnQuGijvl7e2GrwKCTp1YThaWGPS69R3s6t0xikEK0WOYQNftG7KezNMv6ZjBGtuzVsRTqRQl+4iBiBkCE0ORwysmntMFTHixy8racghhKS458wJLu29/+9vbNrexpsfnZci5S6cUMT8tkeWN22Nu04ecoCgWkTZtALrQ9bTwTtEnX+ZgEDCTk3C0rLF5D2sE5H7sxxqTj3CDfyMj5uekSiKscceNrMpSfHgOJGSyAkF+aSNzBbyA8rtWJcMTUMaRl+EzHUK5b33p4uBuTUP3z3GAPnj1ww7LnmhmdLyjQO+Ud37fzi9QJVyhsqyhCdyHDQJQBFGmyVOpzI8yvNkTb0yaOgZoVrW0gv8IVuj//6c+NdL3lrcO35+yz8yabH8G2BCodUscCYtD2BI84ZgO4Fyd8hsFnR7wJx/LmMwQ2YL/tbW9r39vy1G7TNwucz51YYkXgHG22RuS8wWfphmx7g+hdKIyRiTaTrgmcFUjbHJZKZ/2RFw4Z4b8xRO7muo1BeEgGwrElMdZB2VJuCNlTL/yGMWH4nEjCQPSkGfwGa5RxQR8dZA8Wr/msWYH0+vff/d3ftQc18UO2kt98EGc+t3GEJA/5bClsSVmFwmJFEboFAAOyTzcYzJEkP6Pl6/QIle/OgTfSWN7saRPnZje/Wds4vddl9mp7X2woRtwQLkSOhc8TvQnBQC0uQsiylrfrWOccXXtLzHfwWO486dsfef/737+9lMH65u06xO3II49sky2Sh3yy6Jl8EDoD9blNIoVtC8gIWGYbQ5vXVjwAsETHb7zMeGFN0hdEvmRGrmNI4/g64caBWNfUg34sXF2GZDpP3Uq3zz57tyVUfpaf+Q2kcH6EPOvzF9tll5aHfOdaci0UCgsfReguZBh4Daqehw2oBmFPy6x09r2xttkkiXyxsiFkLBueyPPhX8uwyNW9733vtmwqnk+N2POW79GZFCyrImLyNGjf6U53amn8CoX49uKZUO2pQ+LkiUR665XljgXRG7VIHtKHIPpciuUa6UwG5zaJFLY9xJLk6C1KDxwsyNo7UqftICL2Zmpr4gi7KGOwUA2f5EBq7UVVbqQ2xCpWMv7GCP2W45/l2iD1Jcy5ozQbg77q1xuAXPdAOv6uC4XC4kIRugsZGYANokiWwRtYxFjiWMCQNp8MyEdCDf4+I2BvnW9C+aSIb1mR44UJk4G3Sr2tap+dj5J+/BOfaGSQjLcf9vb2DSiyWfLEYwGkg3TkmXRNsJZ1De5eoEA0b3e72zWHTNLdZExvE3MmhUIh0CZCDrQvDyivfvWr228Va5v87KuzvcC3MDnfPAy5uKhh2Ds320e8xIHE+v1mWx28yY7U6e9+LcZ2Ct+YUyfBsLcuv4jgzdiBwGUsUd/nRuaCZX1e4vvIcMYh11u77qN/oVA476jPlmxF+GzJ9773/TaB+fSHo+o3iCJFGaDj53MfviPHGsfK5s1UVjHWMkSMxY2FjDUN+WP1QN4AWbOfzmTh202OYxi8fYKEFdC3oSzVXvva1+qW9xOFb9lZvkEYEUeyLMuYZLizzz6r8w0sbYbeLAzaQCaEfnju3dCeLKchnYiiN2iH8IUH9a48437gPuR6fL65mDKBT8iG6a43p9y0h7n0mdQLzk32OM0kNpTLZ3ZCn/WfO20wGSftWJuAhGm7D3vYw9pWgkc96lHdE5/4xNYPvIDz5Cc/ubUTn97QNoGMyJ5PB+GQ8LEuk2G9T092Zj+DMZ9MmEvucNR/5k6HSE228bE+PjXiOr9d69wDFGu6N86f85zntF+VsIXBrzE87WlPa5by5z3ved0//dM/Nb3TNvrUvRvqhdWen3DXA9EbPuEx1j/noN+Kn20Sw9vFQxnAfZkPk7KC+Ms/dQz8IWGOXPwduXHdzZcGhG3sfOw3mXaMcR5/DWEb5j1ZrjHGeUNk/nWaQe7mYuN14CFhtk4TlvAg/nPVyVjeuSFxNydNYePQH8/vZ0vqlyK2IgzSv//9H9qglQ9ggg7hPB0kA3GWonyE01fsva1qn5yXIiyl+hI9Qsaq56ePvOSQ/W5Ahnsj3JIreZZNfbPugCsd0D6DgrQZwFnoTLb20tzkpjdtG6y9VWv51f46YD0gC9mzJ8q5zxDQ95xzhu/PzX5yYhgsEFGWPnl7ESNlXmjIEtdYv/FANT4fYyjr7GAL7rNJN5Nr3CT4idsLaXK4DPyIsHtHrvsTWTCW5TwTcPylibzJuHMh/o5JExf/uTCWPxlHmLLFchtoS8riAYOl2f5NP+PkV02QOSTPW5faMUirfKxS85XHcezfMCrHhumGhxB1O07DTx7jzfpJD+o0GLYWzE0I6Zo25BMgfdY9hs+p9Eq1MIQy99a1vFnefbboe9//XveXP/+l9UXfntQvbYe4173u1fr8oPvw4De0iyGvyfbhWrlny+58IGwpi6P7k/YjTdrtLMnbsB3lWh2M8wBxyHT0e7Gsf/JUDwmTRruQRtmd8+OAPx2EjeUmP+fJ0zndnQtLO3EPyUha58kbhnjDdfIIIRrOh3sF0rc+On0eEpzr6BIHqU+6kDm0l9k3vaXjIGlyDZHFL7K0IaTdg0DyjVzwoKCNpd4SJj8yEi+ylSl5ihP/1Ik0wpNX4gYpR+qxcP6hnR5WvxSxeLAxC12QzuOoU1pCNdgjWH5Dcm3f0aTTIU0KyB5LnJ/2+eEPftAsePbReVHC5Mmi5q1ULzSAQQGZtO9NWss6llcteflBbxY/ljQfHQ4BM4jJw6dSyPY7lvJhJcy9T8fOMe2JdUEZTNbI57isCwHTzb+BzgioSRQ5pauyZFBVZhAWQqB+oS2V97JW9GHqUL0kvrpHhi1tt5dV+vvne4AIMxnn9H5LpgdFcjNAyjcTiHx0eHIQZIQP6WE5tfwN/LhLXnL36XIN9yB1ztrqfrsn7hOZ7rElfdDehInvKP98b02YtkMXFlt5K5eXcUB5pVN2ZEDZtVP5KPOaNSbxoQ7J9csEBq48ULAua38cvXyA1wRFlgcI35s788yzuu37+lXHwemnn9brcXqrFzraFqBM0Vt95P7RTf7DJzpWN39lYKGWp3vogUcYsuneZH+oc/eGXitWDC8pgLjai8K5h+pA+7BFAZQf6Maq503ws892T72FOvsJF/XNun7kl4/sTv7LsJ3CflVy7Kf1QDcJsjN+ZNyYBH/xlFU8+bVYc8SdhHQZZ7jzioGIzP4of/TYWpivbs4N0qXepNf/+NE9/uon7dzD7YAhr8TZFEi/Jerk3Mq6qfko68buufacejkvdVv4a2wJC10Ruq2I+QhdOph7MHNjpu+HycLkd4V+QL/SAQfMDCCcCcqyLEKmo/r0CD+Trad9k4TJ3rVvzflGnV+d8EkSgyyiZwI0adij4yUJMPFrWPlgsGs/PfaKV7yi3XPLZKwF5OrU4pBnUkwZor8JEyE1QeX3NRcS6Jo6p5tlbd/eUx9+PDz6Gtwy6SMA6p+1VJ3lh8ERNmHKziFP9iqqb0vnyIn6QuC8iMLCijiH6A6T/kCG3WfQt9xbn5tBqHX2Xxx/fHfxPn2WwW/S3xPt4/t9nMv2JNFyZQgUPelsv9r//d/7u6OPPqq1C/H26Imce8hiywqEYCE0lu/9coB2Rxfkhg4eBLQhBMP99xDg49J+4xe0Ncv7iKpfM2Eplpf69DNx6gehoreHBi/c2I+pzbIwy0+dq0MkkDwPMpHV0BeK5Ycsvznqp+e0e8SSbHtJI5/O2rg3w4XR1UOM+x0ih/z5/VZlVufi+WF5P8TvnqgbP7cnjnCDLoLp3vrxevf2uJ/9rFvR31t1TaZ8/U6tl4zUhXuoj7i3iKfvQ/pguH61r88J9fedPupaP6U7IprfTKVHZJDtnqs7uml3saZNgtXJt+XIzQSNZJBpL63ySMufbl6Q2LGXh+CTr5ziI9NIqHtrqZze2o006kN6eShbHvLIFUe74uQvP+XWzsRz38WTVtt3VH/88nDi4UFbM7542DKuqQN5kjdrBR2W0slwf9W7MVZd6XvKrM3QzT0mW71qn8ohX2m0H/2afDqf3fed7fv4LLLkp67Vi3FNHA/P43EEsbfNQn4eVLKvOX351NMGPa54hSu2di1/cVirlSn1KQ/3Vz9wVF/KIky9GFNP62W5x/om3T04y1Md6xPuQStvX3fGHNdkqU/3ztggP6AjeJBQF/r9r3s55/Rx6etBRbunb8Y//UfdFc4/tgShq7XSBQYd3s0x2Oi4Oowb/al+0ty574g6m8EQdFTxDQI6qIFWpzcpmwh1UGTPZGoAMLiZ1JBEJALBcjSYGBBO6dPvtffeLV+yIYOK9GSbEOVvQIwVKwMQXQx6JgBl4McJF28hIjqm3g2e+XgzEmQSM4D5pIvJVp2qv/e9733tnOUSqft//+//tfolR3wvoPgtXfEMpve+z30a0RLHpPaqV72qhSEy+fF2AyQduAyaJjBx3vSmN7WOjoB7M9kkqf69ZPDOd72r+04/QbP8/ftTntKWu5YuVedLWzksxcsLAbGEfs973rO7fl/G7fr4JgjfMHzpS1/a2tkTerIuHGkzKSiD+04fn7ExSZrw6UYXFtt3vvOdTTYo30Mf+tDWrmzJ0G6QB/vElAVYm3y/ENGC5X3bcG0i8n1DbQsQOT9pxdKszWXi8JN3XiCwJIlUaut082AiHvLrJ60c6ahsyq0dI59e9AHp7Eu7dJ/ORL2sL6Olzje+8Y1NZ/qqY2TLxKtfITkmcj/R556Y9CyH3vRmN+t27PuMSRTJ/N///d9WJtZshFCdmfz1J/1BvZORvqxsHpS0P31Pf9ZnlAG5TJ3Y6+ohwMRNDr3T5ibRN6OZ/pk+qm1pt/rx6173ulYWEEZf9145xUu6qalhqZBO6k5byvcs6YWAIvpkhjghJ9LayqOtZjzjkAJlR/TdF21E+Nl9+5PeTxiqKwTFlh5lde07m+9697u6n/5k0BncQ4RKvSJnP+/r9cf9eGbc1HbtP9auEW9E3RgZeDhFivUR/UhZvMHvfh7S90cPPCt7IkM3ZaU7PZTLuKCd6AfIj/tmHBZPGucca/pnPvuZ7v39w5R6gaV9v/SrHhe/18VbnWpj6ts47cFZ3QX6IX30JfWm3rUtbVK9KJsvDoijvlo99m3KA6l9qepTn9y5b1//2NcleYgx8v3Rj320O/yThzedwRzgwYUs7UweX+7HHNsh1JGySqu+1au6QioLCwh9Q2pwurmu7xBTfeOZllA4N5x++mlT/aQ81ROFVm/9IDTVDxDToQP49QNuOwb9hDvVk4apV7ziFVP9gNTCpes72VQ/AEy94AUvmHrqU5869eAHP3jqkY985FTfkaf6DtvifO5zn5t64D/+41Q/WUw973nPm7rBDW7Q4vQDea/P6VP9BDT1+Mc/fqqfeKb6wXPq0EMPbdfRsR8QmvvYxz7W0j7oQQ+a6gnJ1G9/+9up/umufxBd3+I50rkfxNq5vB3l0Q9UTVfXCw25B47jOj/qqKNa+9bO+4F86tAHHtrqHpRJHfVPuy28n+Sn+km8hSljP1lPPfaxj53qJ+ap/sl26vGPe9zUb37zmxYe9JPZVE8cW/p999136rnPe+5UP+C39OdM96l+8Gz3ticlLV4/cU71k/tUT9haeKB+D77Nbab6SWXqRS960Uybco/c835wbun7Abjdx4QHPSma+pd/+ZepnvC0+P0k0fz7CXCqnwxa2n7ymHrta1/b/NXTuN8/7OEPb3G4fvKeOvLII6dDBmjzPRGcidMTktaGgC7aMyhbPxG3+u4nj6mnP/3pU/0k28L6ia/F7SeqqYc85CFTPZGZ6glUa7Nf//rXW5ygn9in3ve+/53qSdjU3vvsM/WZz3ym+bsvd7vb3ZoO/aQ8dfe7332qJyEtDE7t02n//N/97ndP9WShxe1J5VRP8Nq9ofcDHvCAVh90vO9979vkjtE/NE1d/epXb2l78trqtH8ImA4doH0deOCBUz0Ra/H6SbmVEdz3nL///e9v7UOcfrJuZe8fFoa+1LvVq1b39bLheAHC1Zd7mfoF5e1JWSvHfe5zn9ZGe0LR7nNP5tp4oa32k/l0iuF+p02o29e89jVTPelrOnHGHTLpdcwx3273/+F9m+gJdhuXgA7Spp894xnPmDr44INbv+kJeqvfj3zkI1P9Q1OTSS9xTj75Ly099CRq6pGPemTTV5ye5Ez1pKq1Ra4nPG3cUkc9OZnqHzRaXuqiJ0lT/YPQjM49iZx685vf3Ppy/yAx9fKXv3ymTP2DRrtO2yCD/uTkvqin/gFsqidRrS+DsU/fFc89dA3f/8H3W5vSrsnvCVFLnzadeOpPXWpX4pGvT7R7PY0TTvjVTB1xPSFtfZqOYEymq/vbP0DOxLtuP9b0pLbFAf3K2JK65O53v/tNffvb324y0i97otv6YU/cWhxt8BGPeMRU/wDX6lu8wpaBNnzTm9505n5sjgsW1vpXoT1pe8oaP3F7AvZExILB8uMJse9szerh1x0sg1iqYj5n/fC072nPEyHrRp4ehbNYWCIUj3XBk6snctY6T2BM8p5EWWc8KfpsgrfuWJT4saD0hLB74Qtf2MLFhb4tNUfvaa8G4awIWapYaKAfN+g9q7j69TQanHrKqTMWJnV0m9vcutUbeJJ9V19PfYdsdezXNzxFu77u9a7b9YS61fvq1ataOLAOsGRd6pKXavf1He98R9s/Be4vqx4Z3vjM7+66D743aMmxH+Tb/WVxYDV7xX//d7Mgkq/9CPOj6yxZlh09cT/mMY9pT+DC3StxlFFbeMLjn9Ce9JU7bY+liKUD1I08tSNHMvoJqbUfy/5Bswb09UNOP9g3P3JYHwOWBU/2/STU5Cmvdt2Tl9Ym6ZalMXLko20KY23TJvnf7OY37/71X/+1LZcCWaws5N/jHvds1rerXvnKM3rQWZ6OyiM+fZUHjv/Vr1pd3aWv457sNEsoyylLYayndHRf1B1LLsusJd51vYy0F0utj370o1salp/3vOc9zRoVPeigzKwryZtO/BKmvPqbPs4yA3RmZdTuov/adb3MUbsNhHO5l9quJfsnPelJXU9Im36shOIoF91Y31hz//mf/7n18Xe84x2tbZIROer26le7eneZvWbv59X68YRFticX3YEHXqeNVf0DQrNMKgs9lcu4FFksncYl2w5Yall9vOm7x6Uv3WS6L+Ttuusl2v2XniVv9912nxlL1J3xTVvh1KF7omzyVr/aiTLSW/7qFchQj9oq61dPZtp9BisW+jDrL8gbyJFOv7YcziLpHtkqQJc2zvXy0z8CH3/XlqUHbd+SdnQJ9HFlDOhsXJYu7UQZdr/k8GKRulVP2criHorL/w/9/W57O3vw26tvi+QH0rEaj8dlY4Q9rHRV5+Row+kvIF0ssu4f/9RP4cJHEboFAh12PHBAOrFOrtMye3/4wx9ug3yb0PqB08RjSUNakzly94mPf7wtT1hOMcEZsPsntplvyun4JkfHb/STsU6tMzPDM//b/2MpzcBjQPfrEAZ/HR3sm7Q0ZUAD6cnlhoF/OAdHAwO3EBGd1YV6Gt52m617UD6D77gM3qRTV8FP+roVrv4tJ6lLk5ZJSt2aXNyj1KF8TT4Xu/jF2vWxPzm2+8iHP9L95S9/boTthH6ieM1rXtPkmazcY4SLzEyQBnzy6G0p3v6LkEz32pKk+w7Z05VJRP4G55Rp3/32bWRvz+nlR1AnBnYQT578DPDiID++J3fMt7/dwrnV0/U4/qxH0gbSKhMd6IOUqjOTowka5GMJjSz5IUuWkexJ1KbVgzIho+6V+hWPkxc/S5N/05fJpA0mYv2GTOHyn5o+wrf7iZkcMgEh9A04S+L6IOKq/6VOTHYmt6XTcrQHeXPq2qQHCII9ieoLUvfRC+imXNoiOfSwPHz4pw5v/kHaESzv67H1vf586Hcbgp/6MA4897nPbW8QW743aSOi2qZ6BH1d+1Fnlt7o+/jHP7575Stf2fQf37/163ryevrsw44lczD+WHrX9hCWu971rm3/W/ToK36m7nKflC19TdnO6usBhLlXIK46y30OXDe5PcQ35nkwcP8OOeSQ1jciQzjn3gfSJm/9Jm1PGkuVGd/E4/jTw1hoGZIs+nz2s5+biStcPu6LI8hDuZMXUq79g36Se5e0+jeIlzEmac866+wWLm99xDlZ6avOje1esLFXM/2d7pEV+a7jJ28yU1/8tUljiAcBfZSe/OiSMslX2sLCQBG6rYjhy/DDhl6dg0vn0CnSsYN0FPFZ1TIhm9RY5AxABi/EgJXGPiI/GWYiMfnr2J/45Ce73/eDjUHdXimfiHC0z4f8a/QT0qX7ycrkyGpkr5h9KQZDg4NN6/aKsEzY32FisNfncY97XHuqprs9WxkQdHBQlrH+mcAXKqJadFTP66fJHeuLCc8AGxj4xpOD+pc2T+5gkrjc/pdrZTfAe6vRICidCcLTtolPuHr8ype/0iYLYHnNXhr1x4rhXqtXaYf6Xt/SAj8TqP0vJgX7zGJhQB5YOzxRk+VzChmIM+DTCaG75bSVAuSVCTiTVCMQfToD/Ite9KLWBvPrI+qJXHXjw7fyAmXLJEKmegx5obfvrX3pyC+1B5Qre0GkT5eJQ/nIYQU1ScXqsFufrz6R8tNLfPLS9vbd97Ld3e9+97a3aMDQx5qufXm8WNJftGvkEWFkrdn/cpdrsVkns8dLmTzE6Efiy1c/a/euvw9eKEh55cEiy4G8TK6IDgjn5431MdwLskF8fXW3Swy/BsOfUy/pYyBP8uYD6x6LJkuvurvNbQ7unvrUf28WLPWnXHRRd8YRexbte/P7rvaJIdr2oiHbAavgWIe0Efc4vyntPrC+sRprW63ee5c6cj+RIWQ4GMsUn05AVmR4iIk/Ahnrpb1qCLAyGru0SYQ10lN/ISxkpa0A+eo/147j+5k+C6ytSC7w++53v7PBRvbop02CfJMWlN3YDL3YVv8gn1jwQfqEkQHirF0zW090jt7KrU5ZF7/57W+1dpz2EfIFKZf7lfpQPmnHde5hnizjGYInDn1Sl+SM67Bw4aPuxFZEOsIY6RBzheU6HUlcAzpLnQmfqd/yjwHUshMrDdygn2g8ZZsQhGfZxmbdJb0M1iODkkkfSbh4T1YMMCYvJMTLAKxwBkekAxAVaWzKNRFYnjDh0XFpLxPaeV8W+gYGiFyP/RcahvpvZ+0aMripe5OvsjlXL5//wvByCag3y1QGTRYK9wgMtCwgju7d5OCnri3XZaD93Um/6yfRP7ZzxMHLCMCSg/jlXpAxlkN3Ay7iYfJfdc6q7vhfHj8zadBB2xhPMLlXjvFDfFhUAuXP4A/Oc43c+0yO5S3tQRlYqfpEM/UWkD1uA5YrQwJMjDZv3/6Q23f3ve99GzFa39dxrBiR5WUDBDcT0C59nbCQpS7U7bgsnM+L7N/XLyILXhKhP5nCT+vrF2kxsXn7m3UHEcgLDCa46E1fcRFRfuRkycmDml9aACrQx+TqfqTOTYrKmnKTn5/dgp0vtvOMtUT/VCfk+wgzOfKUl3KO78mg32ybnQRSr/8rizHhJjc5qFmMgZ+ya9POoxtS68FOuzNuGEfUTUB3egT0oYf60f7dK0D2vTAgXJ3Q1BHkp7w+QRO/yXsYkM25b+ozebumv6MxCyEnkzxl5bZbMdT/JMhT7sADsm0qZJFhw38stUAfcm1/EM/Dh3YiPsurFy7+/OfhUzfRIXoO92gWxgfln4R4ad9ANgexeKtLbSsyd73Erk1e9GNNs6Jy4xvduLvh9FYEMoQljXPgn7EH6K0+AUH28ouHQdZObUF6Tl7c+H4VFgZmZ4XCBY50iDHSuTYGncYg6TMN3lK1DGdiMbghCwYWxMBkjNghAqx4BlhLaD4gbIC+2U1v2l3vOteZseiJZ2AxkbPgWNYzYOjESICnYRMr4mKJAYGUn7Qm0+iWCUZZDDzjMjYyZPLqj1nOXCxQnmXLl7Vvn/25J0eW21g6nvu857Y3O4WzarJWsoiyWiFRGYQREyQs9WOwzgQPqWP1ox49ubsnlhdZ6jK4Sr/bbsO+qWBoN8MyVPIL1qxd0/3pjwOZA2/ViZ/6R0AMxvzGMuljsgjom3DxtTnXJk8PCqw8LLv0nGzXYwjLBOZ8VX+u3OS94Y1v6Cf6qe7QQw9t+bNQiMPJK3LVy9h6oY2ymo71V0+pa3VCZw8x8VN+ZR7qYqoRlRe84AXdQ3sy7hcaTGKWUIOhjgeoCxNn7ol+ML6XLJKDvsO1tIhYJnUk1oNY6kHchMHUuiHhmtVr2jKXJT/Ln96uzSSvTPJMec4N+pw9fLH6ylN7ZCkG8kJqlGcMDwD0B3p7wBhP/rkv4OGSlfVlL31Z981vfbPbcadhKT8PMtopIPxpq8gjwjdedh7X9yToru7oG13dC5ZM5NfKgXLGYpv2k7K6Husvf+VCslnXWCI9GJOtDdirGkKn/kN2kSV6WI73VjC5yoQQ/vSnw/YG+dIzdZsyz4U+aos/nA+kLFizzseCk3a6Dvv8IhdY69SxtN/uCa3xSb3a/4lMK7M02k3yGWPsJx5Sp51bkVEvrP5Zvp4Lc8ksXHiYvwcVLhDofAaNTCrcpgBp01ENJp7gkQcWMp1N50W6DEgJN1DaE2PStWEZqUM6PFmyqLg2UNljRRZYdrK0ctOb3qTF9aSOKJq073a3u7W9RCxRlmQNnMPPGA2d2sAzlGV4egv4ZwBCJBYTmu5rB0KKHLNOqp/tlm/X3fUud+2e8YxndE9/+tPbywqpAwNnJmrfFxtjto5mkbqRzrlQk0eWkgDBW9vrEaR+k6d0Le20bPqOiYNr99YnZeaDtjBMeLMThrSZYLRZJIylyRKcDdZe9oDkNR/oFVICl9htt6a3JbKjjzq6e+hDHtoIhDKn7sSXblzW6AXjMP7DV/ln6yTEK3HA97rGeiAsyvXp/mEFKXGPLRkiLyAsdYqgRCYI23772f2QiZf6ko804/zESTgdx4j/Md85pr2YoM9ZAqfTZDsal2l8Pgn5mZzHRFgZouu4PTqOdTWxI9ggDRnReZIceOGCZe6Th3+yb2entmVi4eJzxonIdn+1M/caId+QKGx8PJRWeNqBcw9QHl4tZ9Mz90hYxtggbQuks+LghRXtGbGz6uDn5/Rp42YsxNIpj354dP9Qbfy7xS1u3rajhEAik5bk0xfc+9xTx5wHGytnsG7NLClMfUtnfEhZ9Gt90QO/30hWzw960IPaA7qHiNT7+H7NB/eYnupTG7RkbgtPLI7BpuheuHCwYSsrXKDQqQwAyNbwlD0MYBvrHxlEESvfZPJdK53Z05OB1KDI0mFAM/gbwPOTXgZO+3gsCfJD5ExiOigSJz6SCPRwTq/164clJXmT4wUJT2oGsFjmDDQmyOgnvXNlHA8eQ/mGAm7KoLKQEH37ErVB0+D2hCc8oXv2s5/d/ed//mezzKkT1iJAeEz0GYQNpgbcSaTOTD6sciCNtDv1shzHE536M1GMJ7LAQKs9OEbfyILcD+HjQRnGchIn8WEcTqa25a1ZS5/2a2bpbhJJH2hL2hzQlfO2tCUd+5zs2wLtNXmq05QLyBz6zACTWpakJ/OD+fw4ZSGbdfURj3hEd4/+YaUPaGTVSxDeDs5DTiwz8h7n796eedbsiwFksgAmXwf3N/daWtaxufQCD2fyf+//vrdP3DVCoc60gyy1y4Mb97mNQd3p02lLaVfRYVy/yjMQ+gHqNnVAD/dDXHnKP/cTrnHNYf+usWnPfnwIsZKPNMqefMCyJWso3egQjIvz121zWMoUPyRFeZAOL3tYmkY00yZAOm02cJ2yG4etTFit8FCsL+vT3prWzy3Xqo84ebNM/7Z/WLaf1W9Z+6abfcSA7CFCygUZC2FcduA/W+5Zncb6gXK635NQn4mnHOraFohjjvl2myNYDo0rSHPiGT/SbgJ1PJaPwLNaslYa79xT5Z4rbTDWt3DhY8OWVrhAofEbhGYHw0yi05dzQLhOZ7AykOhkNmOTlUHB0xkyYXIkG9FD8EwQOj9SxtrGUudcZzcA6aRIHYuegc/ggLAZIECHJ4/OGZRW9xOcvT/ChglhUF745MAFrEL0Hw/QiwXR2aZ3S8+WYNSfus4Ex6lHcU2Wlmtyfw2EyE8sJJP1g+xlH5468iYzAi4v5NsxYe6pJ+4gA3F00B6irwcG99oeLLqdfdbZLa+QE/ESN8eQFfdrrGfy8dBgacvSu43u+VSI9GMiMG7MkQ2xZJDNmmH52hfotecsu2nj8oFMpJGhvtVNdFMXQ91Nb7iftv6Kry7cA0nHbU87TjkzEalzy70mdnWlnr3haX+pdHmDUzr7GLMfTx+yT5EFF8gbW0A9FJnckzfCpg8mfzqPJ0n98fWve1337W99uzv0Hw6d+eiyetthuu7IitsUyMODnLZAP+OE/r5mun9DdBAe4qfOtFtx6UsG8qO/y9v4kHYB9oLaroFU3eKmN52+d8Pnb7R9dTWMFcM9sq9PeT2kzhKbQYf5yyZsIEmpQ/nQ2Vu7Hjg9uAoHeckjfUY+sSxydNaGLa36ZAkCbVtKrJLIlLqRRrsxPn7u859vdchSb0nSXroxtOuskmiX8yE6nBuUb1zPgbIIA3WBzNkCwsLoJSBwj7Sd1G8I9nwQRqaHLH0AMdRu5C+P8csrhYWLDWeYwgWOcSfd1ME5HVE6k5rO5ovuJhgwCBkc7bthuTOIycckolNbXuBnMmJV4edoADRAuTbhe8I0gElHrwzC8s1TsU8l9Aq1MJMm3YZy/PXT3+AGq0IGoMWEXvt2VAfqKMQDeVBPBvyQNeUz8LH6ZO8NawFibWIB4eorgyzCbakvsMxt4pRfe+Pzyldu/vJAMMQHMuQ9LDPOth+ETVyTnE3dZIFPTJiEYr2Qloy4QFsYWxTpmwmfXBMYAuRNWtaVEP+8DQxTI3lpE9IOk9zQhuliH+g973GPth8zeXg4SN2oz6QBZMhSFzINyIb2Ptuu1MlgvUqfooqfWZt9QJklqNIlX1aeQx/wgJkHFxPzB6a/iee7YukL9rON91X95te/kW2DepQ2eetv9Avsb81WhSD5S/uNb36j+/wXvtBeyrjDHe/Q6t69FWd8j5ynjjYF9PWyyYE9QUSWP/DBD3ZHTf+qR5uoe53BMZZmLxcg7urfGGOsYfWRNyfduD9P9eQV7Nm63d/+bRujlFNde5mKZWtMKHLfvIWsLKmzcf3lCJJNJ20yU2+QNmL8Q+o8kGa8sXRuS4lzso1X+i3Z7k/6g/jk8Kej+NoCl/bipRD75JSLhdE4y08fiwXVW6GW7LX3pUtny0UeNxdSpzkfl1udJf9A2df17TzpPFSwKGtfj3rko5ou8jIGePhMXSn70KY2rNuck/WFz3+h3XcEN/sDYyXUD4LoW1h4KEK3FaGDpFPBpnYMg1EGO2lM1gavLJdmecpLE0zmlgEMbJZMdGyDl71fBjgTqY3i/ExcnsI4k7mB1qCfTj7u7JlEBl2GyWtDDGVpA04bhIZrT7ae0P86/sLBuLwZQA382y0bNr0b1JClNdOfCxj2DtpbM7zd5+WH4ee2lrYJ1MdoDaZkmQQQGBCegV06T/NZokFs/DRYCAsLDTmWPtSpzd9IXdJrR8NgPdSzMJvp3V/5svDZQ0kewpX00riX4oTogHS+UYYojbG8L2Ng6R05QOrUiTJoG7FqwMq+3tJWUpcmk9x/+Ut7m4Nv05ZaxXUNK1cOn8oB8TNRgvo8uE/DqiKNSRNZ+M2vfzsdY5i4pONswEckbBTXtgdsuE/MPaWPMqjr9pmL/pz/F488sjviM59p8fkpq35lmc0DDxz702NnvvMn3pi0mOzz2Rj3wL3I28Aw1gO8xHLAlQ5oy5bKGrjP476XuqR36neuh6nA2MAK9cQnPamV8YR+fLC06APNHuDIkYcy+xm7l7zkJd2//du/tbql78Mf/vBG4O3hBeVzX8bjGJ1AmDai7SI0CI4PT3sxI+Vm/fEQg4Dss89lm3/KoU6UDUKuZ4uCwAyf30j87Xod0vZsJbnLXe7S9mKqL2+eeoFBe058+o3zAuWXj599Ez7kOTyM+p3Y4Tdch8/OXKEnt77N5x6xRnqwtueOdQ/cf/WWz9MEZBpPUjayc08hbUY+4gXuXepZmHTCvQgRWX/4/R/ag+aDHvSg1i8h5ZAm8fiN8wkin+zv//AH7aFFPbIKqxv5GcOdAxmulVWawsLCcLcLWwXpFAZA5zrE0Mc2rWPofOmY9niksyJtnqSzZODJ06SADLDCIXcmSssorEUsdTqk9KxA0ohvE7YObbCRR+Q75hwmX25IXMfZcg2T/TnnrGqEbjwBLCTQdZhshgnDYKcMdB4PfOo0y4FD/QzkTN37bloGYnVuoEd8DMisWvakIM/QBuQ+nQ3ZfqNTHgZie7lY5YC1AFknw8soCITJ0e+TWlphOVK3y5cPebIWvOENb2iEzkQI0njS9uFpOiFs3gT0XaksgYmrPUjvW4MmwJQRDNwrdhjkKadlSS73OxP5uPlakveD5pA3DNOeAvp4qcSyF6Tuzj77rJk6d1+Qtky8lvnlba8TckSm8r7kpS9pv7vqfiAR8lGmj/Vhh7397W0iDplYvnx22Q/c0/RJ98Ak7eEG1JclZpv99RX56WNeDEJwkBphvsVn6VddhIya0FlNEGiTrfvAOU/+dBKfvsrKAqlO9Ff5qXttUpykEY++HD91tWbN/BOrcPdTPbOyvfzlL+/+4z/+o/V5xMpWC3LSB5AgjvXer4r4rVeEDvka9wU6555B6hfUY7Zt+FzKN7/1rdZ29AV+CJ681SG5xoWMDb5TN64f7XSwQs8SsfE4oh6St7bs/iDPHpK87MDapM7dmxDExFdmeiU/FihhlqPTXoVpVwiph2VWQN8C1UbUoXqyxULd5uHDvdcu9WEyACnMOeSTPEF00NbVU/qVFYKESc+Joyz05xBt442xm/7avrpqZZnuO+A6OuSo/nIfybrugQe2ccjY41NU6oGjr4dWUGfmi8xF8hq3jcKFi2XP7OHExyQ3FwYhjWmhTtYLDTqbiV0nzMRusIJJkrQ50Ol1QpNBJgl5cDqgzmoQNdggc1e76lVbmH0viCE/g7D72Trz9CByXpDBwnCkTDbmshRajqHLQoO6obMyOzcZeOPNoOxbfCwCYDIyAamf1Klq8vap9PqAgc05woIYm0xsov7u977X/bIn0wgEomCP1kte+tI24VuifcYznt79/d/fpQ2c8jMZGNTdG5OIATTLs5bDWFpZAnzChlXN5zfkhfwh9cNgi9Rdqk0+5MobARFXvixIjr6/5ttVCKC3dU2KiBTrjY9PO1pSM/hrW3Qx6SgnncjzokQsjSy/wrVv951l2AeBWX+yPEZW6pE8/kiZN+u8LKEO9A1Hk6aHDfeHZZl+2jkoA2L802OPbTLUrfSf/OQnuk/1xEHcO93xjq3tsZapK3UWK6QJL31RHxBPniyqyAR54roXu15811bH9D7ggCv2uu/YwlkBT+r7lh+UZwlUp6973etbnZKJyPmJN+1BGRA15NwbkfQxJgALE0ua+y2e+lWX6te+JvcP3AN1Ir77Kt7gNuyz/IKca09Iscnf0i7d6atti+MFn4c85CGNbDnPtwvdi+ikP+cXM7QToIu6E+ZhQztFhl/9mte0z/2QaWzRp7xRqu/YB6zNaEOW+dXJj374w+5/+7Lydz/dP6sR2pP8kc3D+3bEsg3un/bjnnhYZQ33cKI9elhyv+zRVG7E3qdVtJmGvr58p41FXRmVTf/VNj2ggZe+tN83velN7X5aXmW1pA+ISy9tRJ92L/nR3b1Xf8iX/uo7ddoLaE8IoHJqa3QyL6hXY4546kha+1WN06C+xZeXlRhQ917qaL9Y0usiHRLmIUPf1q9g375duff6zhBvfes72lfGuDvf6U5tyVydRpZ+0D6X1eulfPw9eBpX1JtrdZc2Vjjv0M8OO+yw1uY2F9M0rgjd1oTBXGf1xDxeVtEZdIzzCh3PYGQA8IRKNoKWPAwuOq2B07LRda97nX4iu0wbhA160uWplKwMVOcFGRgzsBi05GsSykC4sMC6MdS/crNo2CNjMkXgbDS2jGT/kzIgPurVco+nWEutXCYB8shyj+3Nuk7/1Ov3KdUBuZa1LdP5dId9W36CyQRrojZgqzMDvnrUwe1Hsum7ke+eKO7YkyD3kn7qVj4GfUvw8pPekrCfCKKHAd9yLv0dxZfO5EuOtmFyt8zC6kAPbRT5p8O1r3Xt7k79QG8y2GPPPbpL7HqJ1rZMoj6ncWw/WdHX/j9LqPQULh+ytAO6Iiosa5Y1tUF6qUv+2gsriMkD8aGPOhemPSPI4qdOTEr2+ChPyKoHFuRAuUw0d7jDHfsJ6s7dFXvypU6EIRtk+SQIPViT1K88TPomWX2C/upCHkiFOJfd97Kt/aozJFBdK6uPcsvzOz3Rdl/VGyIrbZbntKPA5J9JXN2YiL10oC7ST+nh3iFGJl2ES1mRD2OtiVXa6Ox8LkLHkaP84gCy8YMf/LB9MoZFVn3Ke+X2K7sV2/kUy/ZNJl3UI5ChbSobEsrKZtJRb+49GQgGQuJn4JCSttzZtzP1pP2ymPn9Z8QK1Bk5eUj5Qk+0f9zXiTpE1DgkR7h+gyyTeXSfh7Ta10792HV632aQOQ84Hj6+0BN6JMaHwLUjDzjq20MFWeoPYVm5g6XrZTNtwq+GKK89wsqrTcoTKUJOtR9tjV7KbNx0n1ngkUhl8ICinbqH2qNr6ZB3ZJNM6eTzqxN+1YhSs2L2ukvPGR/Eo4MxQx2kr6pj7UE693b3/r7l3ioXvYzl8kJePdzQUZ7sBuRof+T4dYsvfvFLre6iF5naFpnuLQuuerPCkK0F4pKpT6sP90He9C2cP2wJQrekbwytp7uZmwvWBZ3XIFA4d5h4dFodz6SmwyMR6v681L9bl86vMeiIHLgm2z4Q1gRk0uBioDagTeaX+NKTd170CegEZHk69WRtUJf3QgfdkTrLhixC6sIgyd+gmoETDMwmW+A31Jl7Yp+Yt8wGi6QP6f65nxzIjRx1gTiQZ5JV921C6a/JEc+P+fu1g9xTP9h/aj+BWRbSackz8CIcaQPS2uM4fLcOqZ4dbOVhkjJRkLl9P4nTEUFNnuKavOmYtoDIKGfKqj70efLaiwO93tqYpSVlkW+WW0Hbixxtlp6cdMnDZKPs4jiaOMWxhLvzLjs3+dLKU/y0TxOLtI7DAw0L4k4zbQ155U9uZLpe2hOg0047tU3gdDChCZeHsjuK51y9qGf12nu3+EHIJAuTc3LkjRia3Ad4M3RNW1Jc3dfPn3p9xVUGclO3K1bYsD+8XODk132/UXcmztyDTO78PFAr71AnszrRPfWTeypO7rH7byIn2310H+gjjO4IDpLHP5C3ulRWxFs9Kt9ZZ53ZygbufcY00Ce0ceTVj/UjJ/aJekBAiuUn/7R/+ZItH6SDpQ05YblEjtWBstMlBERblVab4e98l35885CVchh/yHR/d+sJCN3POJO1adhLytqkD5EnDNxjdUIPhFJZ+CG7HjTkL666RHy0P/VMD/VK1n49kffQJ7206jM6thcb+n90EldakJ5OSCgrqGXja17zGt1LXvLSZiFkaRZfvWmfdHRMe3Ouj7tPiBf56U/S0cE9TvnG/meeeVZ/PlhyPcgoGz3UnXDjhDRpk+aw1FvGxMJ5h37godcDwuZCn4cidFsRBgCd32DqqdygNh58Nx8DedA5c0N1UC4Eg2ldh26PaD0MFgaVDLzCx5OBNNKPB/PzCoOvJ075GSAMAgsV2atjYM2gPtTbLBInUH/ugb1s6l85DajgWvlBXU9CHUsvL2ns7yLbtXswNInhXvBzP3NPXE/q5j6SZ3LVH4c2NRCglGsuRG/xyRdfexpjso261o7EG/vPBfHEj75JB/JSR+P6mYyv/Iiiz4Dwp6MjnYWZWMfwAKNPkBuSlrJtDGRyMK6r+Kc+WcLojfAjg+OJjP9k2hDNlHGu+pqVP3uOkHiZBaGfC+pp+MTMcG8n8x3n4zr1Kp76Vy9z1ck4rfKIZ/+Usmqj52VriOX2pzzlKe2h7rGPfWw7zlUPAR1Mbq95zWvavk9Liq961auaVXhjmCx37oe+MZ/eHor6CN2O/dgkrfJC2tlYXvoduciSB2PxtLUtTWjcL5Y7RPbU/sHjf974P83qO9nGxqA751M7K1Yah+auY+WCyXuQ8iZcXpPzRyAfetBTHUzKKmw+tgSh2/zeWTjP0DE8/XjSYS3zdHn+OsLs26fkGHB0MBMIfw7ZOOfs4TcbQXgmSx2So4L0nE4szvkFXTwZk+XpcS5SsxBAP3WDMAyD/7BUzKUuhDv6jVSTW67VIzKczqTMBvfUJReZnCdbSxomEf7Ss5JlYpUehrxnra/CTdw6PBn8xKUfax2/Qf9Bb/FY96glLj2iY5C2AgOhHN7YNVBrlxt+7sMEO/z+JOfaW4GRSZZ05DlnIVAPwuVNJ+eZjBLfZMEq5Tpy1E3q3XGox9l9OsrKqRPElY5JTybLpPxMsPzJcExZ6cFJ55g8V60ayoVIkZO4EJ3P7vtR+mx+Ukwc+iQv+ZCdujPph2ALU3/iRnbK6Dp1Tx9LhsrIP3Kdc+oWtpv+/dhe0+njX0P8lF29gHycO5LNgXjJh/7C6RBLNdBdmDR0ZVFTJtfCpGHFSfnJQmpZtezNs/SvvNqXcsovOpAHwo0XXuh5wAMe0Igc2YE89CPx1b3r1I02JW/n5JAbMicvcdWfOK7dG1a0Ic1AXlLvkQeJz8+RZVUdDvIHIpg0/KQTL3rzmywDmUPc2XTiKJdzBM7+yysdcKU2X2TckDbpA/Hp0/pyr/8478gGx/RNyNHDauKnPOIOL14N7dN9poNzeSmjNOIXFgaK0G0l6AScicZSgAHpt7/9TTvqfFsCBngDlAFJZzfYgR/A5qeDDp00E4HOqwkMHZYzYJBxXmFgkK+luCzHZZPtQoTByOCUOlEHQSMwfVkMgOJs308yBssxDGgZWC0J5UmdXGVPuck12LJSmqyk42dJ1D1hbRGfk1Y6limEZyDos7+NKR19xZFWns4NwuJwyB05iJ68xIO0AXI4cTgylZMc9z+TeOqDTPkkL4TDUnJk8dOOyRJH/Ewq/NQR/UA+QzrLy4Peiaf8yqbu+ae80suDbHHEB/mIL5xMfUA8/uKJrzzkAJnk5Sit+zHUWU8ce+cIkQnSi8clvTA6516Ao3yFKX+T2cdJ3JTPeaufkT6cNsQN4etnyKJrSLnpI33qfD4I48aWvMSni/OUk0y6eWihk/Ah/lAXq1YN94B/6s4SpPqlV3TRxhOHXMty9rPlG37iySv3BSnkp25BXsptz6rfs7XXkXzytJ3kkftGBhI0hA19ggMPPKkzR3W8cuXQNqIvOayPSQPyCinjL762FBnKLg5dc//J4rTdrJxwiUcWpL5TvyCdc/H5kwn2APpUD1JLT+nEFS4euF/KKUwdyCeyQH50BnHoI9y5LQ3DG6zGwaUtrnCyOXGSZ/oSqAdjjPovLBzUkutWgmrWMdKBPXF5EykdN4POJKSbvkVzIvImIY0BwJtWWXrSQdO5PUXb2wH0ymCjHXAby3NjbUWnBwOsPR0GZXpE3nlpZ4VCYfFAX08/RzBYbI0v9m4hqxuDtOKGMBkn7eWyFw95JHdyzLuoji3GZXvh7Ju0F9DqToiYstZYetGCB4HaQ7eIYKBC3Dw56ZgGu2w8dcwT1SRys+bCfPdNp3dfDIRZ5jUgInI2cBso5JkBYpwHmeclT2VD4pBIVrnseVFuljvm+xqECoWLPowf6etD/x8sUucG8SCkjfVoXUs7+yHtbYHQpf7UnYk+1szUj7AaSy9aKEK3yBBTe8zUznXYWLW2NCxleN2ctcz3k9wn5JEePpeA5F0Q0DCVMYMPomcwn4+wFgqFixbS98fki9/GiMgwFSEyHjKRwNmXY+wJNX5Ypr+oQz2oK8vk2f/HjzNfqFOuCN1FC1uC0G34qFO4wKDCdUDkTWe0ydw3lHzP7IICK5l9K4ib5V0fzLXcak/KJJnLgBF3foA4Gng4spA5Zc4gXygULtrYOGmbGwPZy5Q0Sfycz+71Pb9j1EKGciOv9vBlzHQ0niK489VtoVCEbivBAJSnTaTKk6ZX5dsz6fkYnMYD3KTD+L2NZQnUh1t9Fd7yq03KwjNYOB8G09kB87zCoMMCiMCx0sUyd35kFgqFxYOMJ3mIyzjjmtsYhvFn2GucJUZjSl5+GOOiPqYsWTJb3pC8InOFjaEI3VZECJNBiqWOGw945wXDADi3y+A5zmsMA6d440Hi/A4YGXgy+CCvCJ7zcxvMC4XC4kcs85zvAjoG4/O5MIw/s2OQMcuWDTIh49O5yVnMUDblzpjpeij3X9dnoTBGzbBbCTpkOmn2l20q0dGB53PSz+diEWQl81NG9tH5qZYMkpY3xBsjaefKK25jyJM1iOs8ywTyLRQKF22k/4NPW2R80/83NgZkfBmPSWRly8a2gozBoD6GOlMvQx2M66dQGKMI3VZCOunYITqbsidiMt3mOoOhX2rwPSOvv/MzUM43SE6mn3SbCnHlkXw2J22hUFicGI8Vxpn0e8eNEbPEGyNpxmFz+V3UkLLNlnUor606F/WyF847itBtRYw7YTrqBYlxfgZWy678tkbec2GsT6FQ2LaQsWdjqDHir1F1UthUFKErFAqFQqFQWOQoQlcoFAqFQqGwyFGErlAoFAqFQmGRowhdoVAoFAqFwiJHEbpCoVAoFAqFRY6LLKEbfy9t+L6RL46vbR+6zfeO8l0kH62Mm40//G6e77X5XtzqVavaufjCJhG/sdwx4jdXWuA/6aLTpKxNhXSRMZebKVvv1MtYv5zn+sLGoMuG9TDWbWN1CwulHIWNY7jPf32vFwqim/YWN4mU4dwgTmToj3O1b2H65po1w8d1XY/lO4779NjNpdtCQ8oSl/qYyyXO5mAse3B/LTdwrt6Mi0OdDy71OeM/PV7Gz/G86DWpR9y5tX1xotOko5e5KmM6v0HmuevXyrYZaYSnTsZpJvUby0n4uck+P4gu0WOuvPhNuosCLrI/zq9YKdPsucY0+wsKmwoNoxfSfqYLyDp3GRrJkDdcGJ8JgeQ/F5RLWeIKhUJh20YIxzDOT46NCILAJf14bkxfv37ddJyFYRsx3k+Zr0Z6j/XfGNo812OyzBvDUFfDnDpOM553JmUJ45fjGPzIjC7jj1TDEH1II07Cx/fBPXJ/xBInuq3qiS75+VD1pI6TumxtbIkf57/IEjrw5LBs2dDxzjzzrPY0seOOO7YwxU4lOKYBtQ7bYxwWl48AO08DIFujko7Lx4L5kylP8TUiSD3zS55pcK49WSUNuZHFj4t+/JL3fEhek+BPjvqJnq6TB6fxJ/1Y5wsSqa9xOZU/vwc7DJqzHV4cunFJExmssWvXDk9nZ511ViureMKBP5e6Py84t/rYmFz5zoeNyY3eWxspS/Ie67CxsgTj+JNpyeYXF+i7o8u/wjju5mBjfQaik3jO4/iNj6A90SNHWLrUR8O322DiSDuelOEI4sSBsOQP4o2dePIkc/uV23t8bP7j+JD2Phf8Yk3iTyLjQ+RMYr50oP8F0TdyJq+D2eu58wOWq9TPuK4g9U8vshxznvAckzZOWR2DcfqxjMSFsT9E1hiTccaYzz+InuJN3sPMJXNhnI6jQ9pR/OKCnKdsQeKRR+5Yj8gVPqlfrhNHOyLDuX6wVdDn526My5ky0CNIXcE47oWBInTzIIXD2v30DHJyxBFHdF//+tdHYbOkIE5Y8+vTTa3fcMlzvcGk90sc14BkLO8bCD+SV/aD5A477NA+4qtBi588IZ2Ai788ckQ+zjjjjGkyOnRE/q5jRpd2TPTmw2Tec0EomWt7p544MiN3sl2cm7zzA3m1ulWX0/nwU04uSLm4kD3nA5HbcBlEOmVKHQfCYLJ8hW0baW+B67FL/xVHGxq3V05Yn6oPn/3pvbTDyI2snEPaY46JT0YmIMeWfy9b2DI/3k5k75ZODRP2ZB5T0/LnQsoyF5qVZ1qXuZB85oL+18oxHcff6APjPHMeeSnrXEifnnRBzpPXOJ91wsSfvlftvhnT+3/r+ge/NhD2aOmm63dpP7Yv7fVxTpJ0dJCW37J+7Fnezy+QpVx5mBnk496NdZjEWPdJSCd8rjjzkSJxhXH0MzYi7Zxz/o7iRf5cENbKr9zqY/q6T9DPjcO85z6Nw+UBY52Tn7j8HBlUdt5553aefjPOL/H5ORc34BckTeS4L/KLHvzNwXDmmWc2/7322qvbaaedWnxh4/KPZV9YKEI3D9zc4YYr05LutNNO617xild0r3vd67qTTz555qZm4HHOQWu4PTSINDKdmjydVLw1a9e0QWA2nyFNf9EPAv2gv3w67cgMLy6Z6XCcOPwQNUcNWDw3lm5k84PoSN92r6ZvV27knOiD5gsno5XJPzL9m/br/7SyOo+OM2E9+OV8S2LpskEu4jwGP4OvOh/rQg8dk7vYxS42cy9TR8M9WDKQ6z7dGMJzzPnm4tzSbezenNewlOvCxsZ0HGOuOppMO77OueO5tbPzet/S1+eCfDfm1vf9M+MB6K/kpX/3kQY/cXt/fZtrDxUsxtP9TZg4jTj1kLbd115s3yJndEy+ZEZWC+vjIXRLlw/jjDgtfv/P/2BjdbS2l5l0Y/DzkGrsmSsc5vOHpkPQn4o7jp9zuqUtOx9fzwXlbrL6f+ooSBkT5v/6dep3iA/LjaMjHZI88dshevln7vC/6dW3Q1H68HbfemesYiwYEs+mnb5siF7nBeohMmdkT2NjcqMfSDeuU3MOYwN/LnG1LTBOip8HYs5cJ86K7QZr7kz7m0Z0a21/GgnXfrbriRR5Z49WSTKGj8uVMhmv+4vmnNM5SJyUi6OT/Pg5n5kv++tl02Hy97OXj3nMY7pb3vKWLTx1Eh0i+8JEEbp5oEjKowFpEI5f+tKXui9/+cutQe6yyy4bNIqUPUc3O6RLA3HUCNPI165b2wYM56lIDSfXzXo321abXCQyMiNXPuRK41qHyjXrYp+ypSdX3DTCMfJEsrmIvsFkmXfdddemS3R0TAsZT2hbEhkIWl7T8ltn5frL9sTch6XO6UVfftwYY/0mdd1Y2EJAyjcXFpK+0fO86DRf2vg7Tt7TrYH56n6s11w6J1zIWIL264WGtdMT4xjjvMhMPwN9k5MGGTRuGfDPPvvsNp5Jm77Q+si0DpNuY3U4733r0/WB0xdzY7IsYyTPsR65hnG+8+owB5KnNJMONsin/Z/NO5grXfRNPU5iLD9xpOE/HkMTb1OQ9JuC6JTjxtIlLO0nbYiTpzkm5YhLGYylwrSvOO1OOLnCkCMuMpKHuMmbP2R8ZiHjrD6FEMaRM3YemNrDUO/cFTJyRxI/oIc8+U+WAZBXep3V533Na12re8ADHtBd5zrXaeEbq8MLC0Xo5oEicWmIGoWbDmkUituevPqT+co+V9h0dTUkn+GtpA0HiXE8SJ6e6ubLbxJDmk2LWygUCoXCeYE5bNij/NeYay4LQu4QqfkgPG58PdfcljjBOM5YRjDffAvC+Hsgoh+Cxw/JQ2wXGorQzYMQuTx5TV4XzhvGnea8tJfzC/mP851pxOdRl/ObvrDlcWG3sS2FcVsdP/BtCibb+eKDe7h5+g+EQpqFXe7hXmqbNZcsNrh3hpeFygO2BKG7SLbK8dIFTF4XzhsMuHEXBibzPb+6XJhlKcyN3JPFfl/G+mclYFOx2Mvel2D6uOkYCNLCL/dwL2suWYxw3y7qPKBaZqFQKBQKhcIiRxG6QqFQKBQKhUWOInSFQqFQKBQKixxF6AqFQqFQKBQWOYrQFQqFQqFQKCxyFKErFAqFQqFQWOQoQlcoFAqFQqGwyFGErlAoFAqFQmGRowhdoVAoFAqFwiJHEbpCoVAoFAqFRY4idIVCoVAoFAqLHEXoCoVCoXCRhh8v39puIWIuPeMKix9F6AqFQqGwzWLJkiXTZxuew9TU+m79+g3d2C+QLm6hYzHoWDhvKEJXKBQKhYsU1qxZ061evXqagE21IyKzbt265vi5dhQ3JCdpgiVLMkXyk2aQLf7SpUOYc+n4c+RDLF/cQsHateu6s846q53TO46Oa9eubf6TSJ2Bukn9DXU7W1eTZRW2kMq+LaAIXaFQKBQuEoj1LERl/fp1jag4rjrnnEZGBv/1jYSBa0QMkDQu6cFx6dJljZwgeFyIzTgOGWefffZM/gsNg/5T3bJly5p+6oW+5/T1MoQNxDT1onyrVq1qYeKO685xiN+T2On4gfhcXyuDR2GroQhdoVAoFC4iGIjG8uXLu+22264nL8sbQXPOL2QNqUE6kBTnZ515ZiMq4jgGyM1AZBC9ZS2MrBAgZAjp2W675d3222/f7bjjji3dunVzW7suTAwkq+tWrFjRiBySprzKoV5SJyk/f9epP3WR8p/Z1xdLX0vfh4fscZC8ClsXRegKhUKhsKiBaHAhFQgGq5xzRGX9+p6Y9EfkJGRs5cqVjZwgNjvutFOLB+IAefxCZsRzLW0IkLDly6UbiEyI5OxS7cLBQNaGsu+www6NgIK6YtlkYUT21IuyK6M4S5eq06FsIWrOxRvXByScH0dOkbuthyV9ZbfaVvmbi4MOOqj73Oc+N9MwCoVCoVDY2hgTCechc+vWre9OP/307pe//GUjHVe72tVa+DHHHNP95Cc/6S596Ut3t771rRs5OeKII7pf/OIXjZDtvvvu3U1vetPuUpe6VPe73/2uO/bYY7s99tij23vvvbs///nP3R//+MdGhK51rWv25GjH7sc//nH305/+tNttt926/fffv7vMZS7T5ATnZX7d0lBu1sTjjjuuO+2007orXvGKrfz8lefUU0/tLn7xi7dyKps4iCyr4y677NxLWNIdf/zxrT6ku/zlL9/qVBzEjpMuxDcEcCGUfTGAtffggw/uvvKVr0z7bDrUM5SFrlAoFAqLGkgDh1wMBMPy6rK2LPid73yne8tb3tJ961vfagTkpJNO6r74xS92hx12WPevj3tc97Of/aztrzvi05/uPt2797znPd1HP/rRRn5OPPHEFvfkk09uhguE753vfGf33e9+tzvyyCO7j3/8E92PfvjD7qUvfWkjO/J729ve1v385z+f0WmhgC70eu1rX9s95jGP6V74whd2f/rTn7oTTjih++AHP9iO3/zmN7vf/OY3Lf73v//97jWveU331a9+VepWD//3f//XlmuRjqOPProRCcQNkQNEDjnmF1Jd2HooQlcoFAqFiwQQiCy/QlaPfvCDHzTLErJnWfHmN795d8c73rERGuRkWU9A7nTnO3eP6wnebW972+4617lOs0x94hOf6L7+9a83i91lL3vZRvC+8IUvdPvss08jL5/61Ke6P/zhD92RX/pSI3S///3vu58dd9xM/rGcLBRc4hKXaOVmXUNeWSk/+clPNqK3Wx/27W9/u5VX2RA3K3Asj/Dxj3+8+8AHPtD8kT9WydWrV/VkbtgvyA/hVaeILevoQiv/RR1F6AqFQqGwqIE4cJY5OcQNqWItuvKVr9yWF+0R42859CY3uUl3oxvdqDug97dECJZYr3/963f77bdfS4OoIW+//e1vm7XKUqXl27/85S9NNgsea9bePdG76tWu1r3qVa/qnvOc53T79NeWLefDhUly6IXQ3exmN2t6IK3IruU+Ycr6ox/9qMXdd999u0te8pIzS8dXutKVWp088xnPaEvWwllBt9tuRUv/vve9r3va057WiB/i68UJ9R2oM5Y8xyJ6FwyK0BUKhUJhUWO8vJn9WyFqLHLZzxVygpixKCE397rXvZq/dPbHIYH2wSE6CMg97nGP7te//nVbij3ggAO6f/zHf2xLsN/73ve6XXfdtdtnr726293udt01rnGN5m8JN5/yGOsV0OPCIjTKCPb6/fM//3N3rWtdq5EvhMxLIyxr9tMBsseiF1J24IEHdle5ylW6n//iF61udtlll7aErSwXu9jFWn3zv8IVrtAI9E477dTqPUDkxFGnReguGBShKxQKhcJFCt7MDHlBICwTIlshEvaKWVrca++9uzPOOKP5Iy6Im2VaxE06VibLq5e73OXaXjwy/+Vf/qURIda529zmNo3E2Gdmb9qhhx7alnB/1ZNFmIu8IEGTJG9rgS6IKGLlZRDlYZlDYpUfsUXUwPUpp5zSzhE+5WTZtPeOnM9//vOtLIga7NUTW7LIJF8ZnasDcZA7+chD2GS9FM4/itAVCoVC4SKBkAtLgSF0SJllUkTNMqn9Yl5seNWrX9296EUv6j7zmc80woJksOaJh4Rc85rXbG+1Hn744W1fGAJ02cvu04gdMnPnO9+5OfvvLEXaU2aJ8nrXu153iUvs1vJGWhYScfnhD3/Y/dd//Vf34he/uHv5y1/eXmy4z33u0/YIssxZar7hDW/Y4nrLNd+rQ3o5BNhyLWukcqnvgZxOtbdkm6WvJ3mI269+9avurW99a9tXp97HvyohzZCusCVRhK5QKBQKix5zESeEw9LfP/zDP3R3vetdG1lDJOyXe/zjHtc9oPe3NwxYjljiQlb4P+xhD2t77VjiHvCAB/SE7VKN5CA+D37wg5tFyssSj370o9snTm584xt3T37yk3siuFfLey5rHP/zQvK2BDGkO7BAIryIlhdEkFV62UPICgfb96TMuSXUnXfeucW52C67tJc/7na3u7b6JEMZvQVr76G6Q4oBIfSSyKpVwy90pNyOXGHLo75DVygUCoWLBEJ6Mp95A9PbllnmQywg1rtAOs4yo/nM+VxzIisVchOQJ95AambBqjUXmSMXmRl+eWL+OXecLmUC55N5jTGOOwkyvRiCZLGguba8qgysZ37Gi599gXQ8sy/rX04+ucXJPkR77IY62qGPd/GWlkz1qW68SeylE3vv1qzJz4gt7dMPv9TRa9jXzewHn8fl3NbBunl+v0NXhK5QKBQKFxmY0oYfhjevuR78kBQEBDlZtmxpIxZj4uVoUjWfhdjxdx7ywaKFHCIniAw/ssd7xoTDYIUyvY6XF+mBLNJtfmI2Gz/lGSZsGIdtKqShLz39SsQYyoRwRR9xJsmWOsgLDupwXMbE5wLf9VPPfhZsjNwHGMcv1IeFC4VCoVD4KyBNg+VpIDMmPIQNKUEkhAFi4hrJEI7sDD91Nfx4ffw5pIZlS/yQI+Hr+iM5sWLZsye8ha0blhcz4Q6WOQRy06fepHVEVH2wdz6XuJPgT2/lsuxKJzraW8hv1arVjdhx9E8aZRYvZE6ZEQ/15ziQwWGJ1TWI04hcL3eog3VNRupE+YvMXTAoQlcoFAqFRYmB5AwkBllAQAABmeqvQ8yW94RLOAdr1gxkLGQupAQ5QwZXrlzRiAfZTVZ/RNqSl7CQwnV9enlkf9qKFUjf7I/dgzwSzk9aaZwLoyckTpCP9oo3ECG/gIEULuvOOfuc7rTTTu/lrOvOOgtJGyyF6iAycy29jwCzxClHSFU+LZK6EJblWC5EDhmLH9KbuAkbdFrarZ0mfwlLWYfjYA2VF70KWx5F6AqFQqGw6IE4IAw5X9ETE9cIRogGIgKWUxERxCKkpZGmPnwgYs2rnSMgOQ+c+04b+Y5IEKJDHjKHcCE/iA35nHjAf/00GZR+LJcM4TDkO+z7E4c/Cx3rXpPdk1D7+bbrZcuHQ0xjRQxSL/a95e1fsvlxyk03OromQ3jikBuSxyInfuQ2Pfrwcd0LjxVQXuQhko7iD+WYruDCFkXtoSsUCoXCokSIQcgGUuLtyvyAvOVDb58iE0iHT46I521Ob2uKIxy582kS4d4A9bkSn+EAv/3qDU4b/ZEUck488dfdJS+5e7NwiYfASCMMqZPGG7DmRi8L+JCxj+/6tIlzb4PK16c9fvnLX7Zy7Lnnni0fLx4AufTzsWNpfRPOr1XI88ADr90fd27f1mOBQ5x8jsVbuvQkF1wjWj6rQh5i5q1cOqkzLzwod8oqbT4mTE9ETx2KQ19h0skXmfTiBH136OMpg3KrBz/yD+oVCT377HP6ODt0268cXjhRTyGphQFbYg/dsmf2cPKsZz2reWwONIwHPvCBM084hUKhUChsbSAGrF7Le5Lwi56o+dAvMuFjuMgQMuLtzte97nXNCOEXD/ycF7KT32X1O6ZPfepTG0G56lWv2n7x4dhjj23+SIpvzMkHYfzsZz/bE6odG2kzAYt39atfvcmTDz9pkC+/l+ojxkjQu9/97pY237h785vf3L3sZS/rvvSlLzWyKI9vfOMb7aPF3/3ud1vZHBEyv736hje8ocmSFwLot2bljUQ+/elPb0QNiVROZfcZFUvCb3rTm5ofXaRVNiRN2enq23Qf+9jHWj2oG7+igdwixn64n55+FuxqV7tasyL6TddWZ8cc073yla9sBE5cctSBPFwfddRRbTnYN+5WbLeiEUh1GCJXhG4W7uFhhx3WfrljczFN42rJtVAoFAqLHzbicyxLrFV+9cExFi/+3/rWtxphyic28jNXwBKGLPn4LtKGwLDijWWAifeXvzy+xQFWMwQpQNwQIvEAcfLbp2Qhh3SIPGnp8+Uvf7nJINORhU1YfvAewWPd8yHgI488slnrWGWUkYWP7ogiEibuEUcc0Ugiy+GaVasawUX++EtDPmsakP+hD32o++hHP9rKTm5+0xW58BFlP+CP8HmJAuhAH3GQVORRXZLzta99rY8x6IaMKgMdU1+FCw5F6AqFQqGwqIGEZKXInq5YfvizKMHy5bP757J0mKUqyDKg3zkV5tqRxYl/MM4nGIeT6Vo6EP+sM89sy77Zj5a0LHgBvcRFwhxZ7JBQS3HipxwrVg775MjnHwfiZG8f3clxrizg2jnZ9AFL0KkvepPFukkPsiJ7LJNOedmC488KOmD4fIv44kov/riu5c8VtiyK0BUKhUJhUQM5CGFAkhARJIOVLP7Llw+fKEE0+CMtISvATxp+w0b+4U3XyZcMyAu5AS9f5BzEh1jo6LK+TxOZCJW3aSF5gjDE5+S//KXJl6f9ayFjyjiO6xoZE444QciV9CnbmlEeEJKVesnbwIDERQYnXsquXpOPI/IoPl1c0wXEc64ehLUXN6blkK3eIfkXthyK0BUKhUJhUSLEY0ywIMShkacRIeLvOuRjnIaMED1xnYd0RAaE4IgDu4yIDvDnIjuES57ksdatWj18XoVVLnmQ2/LvHSIkfXSIvKb/2uGN0qjOz3XOx7ou7SO5ji7kyIc+yZeglEWYuMhaZCZtrgFZIyPlJgsZBdF9QoVMeSsLQicuWeTEFbYsqkYLhUKhsKiBKIR4BK5DJCDEJ3FDoAJx4w8hQojJON4kGdl5l106L0gE4o8tW9IiQOQ1wtQ7LyoAshNIl/wnyQ5/ceOvLD5fEpIUEpcyuQ4ZdB7ClvLESgauQ+7oDeQmnTQgzrgeYuFs8aYGogjSKK8jh+ghs9FHvEH/+nzJlkYRukKhUNhEmIDmc4ULD+N7MCZtIRWASHAIiP1fCEbCYCxD2pCnsQwYx2nHdj47lSbvhPsGnvzky7GaLZuWPSZI8kCQOATINX0nyZ3ruPzyRH7dImhl6dPP1yrHcccYyjZY11IfKS8kXcieY/Pro8TqCfyk42fZ2EsgzsUXOXLn06Nw3lCErlAoFDYRJqD5XOHCA3IwJl0hQSEOkPsUP3FikYKBbPTEalpWrifvb67jN5CVYbkRkDRWqejTln57P/JipYp+sWoBeT674khmSCdHBpeypAyB08iN7MB1dN0cJI/kMyknYfxjKYRY40IKhYdMD7rNLrsWtiyqRguFQkMG7kJhsSGkAZALRM0SZfZ6AcIR0sFP2Pa9mw/ikkvWmHhBwuCMM8/szjhj+P1TQGTG5MvPjm2/ww4b7DuLPLKjE6ztSZ/0/BPP0XXiIoYhU36/NdcgXJqxTNeT+s8H6WJtHMsA11kiHoc59+KHlx+Avvzsw/NdPd+oc+7XIiZEFrYwitAVCosMGcy3pMvTdNwkxmHbslNP87m54o/dxjBX/E11hQ0xrhfEIuSDX8gPgtP2pI2ITogIK5nzuLkI0TgPR/c/EBd5S77JiywQF+GDsX504y88b4YijdI5J2dcFr/AMBdCNNMyxnmcGxKXjJwnLb/JehhDePSVxgsfPuosTeqqz2GjuhfOH4rQFQqLGBlszw9mB+2tRxC2hN5bCnPpsnH9NgxbSGXZVjEmVUiRZb/sWxuTLUuB/EI+XE8CAUk4NxCp6cAe0scBAoO8BK5DZED7iEx6ssIl34HczJJPcZA/Fi1pojt/4eJGr/ym63DeorXzyIzczcFQ1lkix80FspU/+SiP+qava+ncBx9w9kFhnzdZu3bYbze44Uf6z4uOhflRhK5QWIDIQDkJfpMT1IbxNkwzDjOQZhCNDEcDcWAJh8xB7hBH/LhgfA6RlwkgeUzGC6L3WI8M9pDJYoxx+BjjuHMdcz7Wx3muszwW+fzp55i4IOshzhB3PMnmGOTckX5kjCfAhPPnJv2cR5f4j+MEwoPJ8PF1vF1P5hdsGP+vZSXdOM+FADoN92VoG+7LmJi4DqK7NO67+xwkbM3q2c+WpMz9/3kRshbIM9Y4ED5eMvUTZclrMi3Lnu+4xV98+UPSQMrsx/aH9LP9IvGDlCGQjhsj15E76eYC/3H8gD6c+kXmsp9wXM6NyS2cd8zWcKFQWBAwSCJTcw14GRgzIIo7vs5Te1zCwAAbUmGy4u+a/xDXUtMw8WRCBPHlO0wozgfrhPA4GB+Tb47euGM1IQuS/1j36JZreQ3HAdE/4YMbCN1kfuNjZEL8I8d16jTlhHE901VYdI4Dx5TJZvo+ZIMwMoJ8wJVsZVE+cE2fyI88ftlgPvZ3TB7OEfLESxyQPuWZmpolvfydx83GGcoYXeIPzsfpFxLGZQFkipUrdZ26AvdDuDJ4+zJpIGU8Z9U57f6oA264V7PQN/KrDkBWvsEGZPiFhzVrhgcl4dGDW9Pfr9X9/QLXaSPyiXUuRCiyWbr8vBfZ8o9utrvxi45k5d7NEMhRHSS/cbtMGCStfKN3IB8OQlAjh3/kSAf8pFcmS8jI6hjij/MunH/M3tVCobBAgKQNg7bfbDz99NPauQEyA7YJI1+R90acAd91Bnb+ljmG9Ke3tCb+EDWDLDiyCEjrNyj9DqTfrvSbjT4OCvI0eTlmQCdHXiYZv+FIJvn50jx5zoellrVtr1KbYHoZ4jqXnm50J9vg79wEJr0jWZw04soPpBV31arVbaIQRufop/zRR/2QRT65yE8fseUZMkQWPbmQoxavh3jknXPOsIy3Zs0wyTvn33Tvj8v7I0OJ/EzI0gunu7wttfFTd9LQjb+6zQQJrpPG/RFXuZKOA3HEja7jCRaESQPak/jRJ3JyPsSZfQEgx2DIeyC3Y/+FjJQvbWIMdRs3iWXLZ19EUNY5km8A8tVr4Hx8nXzEa/exl+1FCdAG0mflJ557OY4PycNRe+eca4MIqPsCyntuiOzEdc7lPPrKj1znQc4TZ4zImCtdwoLkOelfOH9Y0ldoq9FNaQiTOOigg7rPfe5zG+wfKBQK5w+I1Lq1a7oTf/3r7qc//Wn3hz/8oREWA6RJKk/umbANnrqxCQH4i2di8LR/hStcobvmNa/Z3jgTxr9NCL28P/Rk7Nhjj+2+8IUvtB8RJwux87uM++23X3elK12pu/71r9/tvvvuLe14nEDk/Kg4EsgfKSLX72SaqFwjNwjjDW5wg+4qV7lKkxOdkU0/hu4Hvul/8V0v3p191tlNv8tc5jLdda973aY72fzE86Piyu8Hv3fZZZfuVre6VXe1q12t+973vtd+LBzor66kocv+++/fyiPP73//+434qStyES9v4V3xilfsbnazm7V6JUuZ/Gi5t/eUG6TxTTHpQoK278OvcPnLd9e4+tW7XafL7UfY/Ri5+iQPHMm6fB/3mte4RiO24onj3rpPYIIWb8899+z23nvvVp/0/f3vf99ky1e5VyGofZ2pp936fMU7ua/PX/YyEQZlkqd6UG66i4sgum/ydR9cK598044cU0ZHuklrnEc+pOMWCkIcck/U6/vf//5ur732aj9wf7/73a874IADev9fdoce+oD2o/xvfvOb29ylXd7xjnds6d773vd297nPfbqHPPSh3b8/5SndUUcd1drSL35xfPfABx7a+hC4X69//etb27ve9a7XveMd7+hOOPGEPs2/t3Dt1A/hy5cO+pYfxZdeup/85CfdYYcd1t32trft/v3f/717wQte0NI97nGP6+5xj3u0H8m/8pWv3H4of4899mg/lK99+pH8973vfd3lLne59iP42v0rX/nK7tRTT2163PWud+0e/ehHd7e73e26xzzmMe2effjDH273lr86keYNb3hD++F8/fJOd7pT99KXvrR7Sl9e8Z74xCd2z3/+87qjj/569/GPf7y76lWv2sr36U9/usl9zWte0/rkP//zP3e3vOUtW1n+67/+qzltlv6Pf/zju//8z/9sP8yvjsnQhvUvusM07WjQxgpdG9cOPvjg7itf+cq0z6Yj9Tn7OFcoFBYEjG8GOcsUSBir1Fve8pY2+Bt4X/va13bHHHNMG/C/8Y1vtIHTJPKtb32rhYnz1Kc+tfu///u/Nkhf+tKXbpOxSdiEbAJHtL7WT1gvfOELu0c84hHdm970pkbArt4Tkxvf+MZtkjDQmxhMOCY3fmAC5Uz0dESKXvziF3fPfvazu2c+85lNV4TBIH700Ue3wd0EQKdPfepTjZjQgU50Q7Ke85zndE960pO6Zz3rWW3CoQvy5yOs6gLJkBcS+MY3vrFNLAicMglH2EzoJkN6POMZz+he9OIXtckUsZNWfieddFL3P//zP93Tnva0Vp/yUhcIENKD4IhrEn3b297WdFaf6uAjH/lI981vfrM7qi/TF7/4xe6d73xnC3/FK17RndLXDT3ogEghg0iDcHm9/OUvb3XRSF5fd+KoT/dP+KMe9ahW1yZDkz0rqQGe7ibNlEs9PuhBD+r+5bGP7V76spe1CfOMXv/V/X399re/3b37Pe9p9+Af//EfWzwTuXtz+OGHN5Lq/v/sZz9r5OUJT3hC9+AHP7jFfchDHtI9/elP7171qlc1kuCe/du//Vvzf2hPcD74wQ82fRYamZsLaZ8wJgvjPaHak76ReJDzpFdX7tNIxAyEZxLNfQ+SZ46JF7nqTzuD8UOSvOg15DlYU93/tINY8pI3OWmz5KQvBGO1Z+nTsKzKBdELBhI/EPlJjONJn3JBdJIuYw3wS35JC+LFFbYcitAVCgsMbbDtBzpkhwXhRje6URskLRciOp5yEYAnP/nJbdJFTDL5skiJg/g4v8UtbtFd+9rXblYdg2sIx2c+85lGUlgMEKN/+Id/aNfIHWJhcr/vfe/bLBSve93ruv/+7/9uT44mQYMwWYjPTW5yk2bVAMQISeH/wAc+sHtsTzqQNDqwNCJ6CMOXvvSlNjntuOMO3fWud92WngXi1FNObfmdetqp3a6X2LU98fvh80b++uM1rnGN7uY3v3mzLDg+7GEPa0//ZF32spdtFgTWA4SRHqx9VzrggO6mN71pk5/0u+66a7OyqCdEkGVDHcuHU1+sDyxkyiSeNHe72926J/V1rr6f2pOwB/f1vaKfUI888shW3+A+sQaxmLCaIZAsQuqLhQJZ9gakOkKeWSHPPOvMZiV1H1jPpHXf3T/WOtaaa13rWm1iR94Rwx/+4Actnxve8IbdTn0c91U8ViOkEZFVz47q5ja3uU2z9phUlUtZyKM7ckomiw4Li/txl7vcpd1bbRFpROidL4YJOMRIWTckDQPh4MQJCQlCOFiuhc8Sur8us3RJOz4Hebc+PEIIn3jOly0brhGfsZykdR4d9Dm/75p42ot7R99B1kCeWpl70pq8AumUKeeTZR+fSzvp5ip/6lG49CGdwA/GZRnnUbjgUISuUFhgyECaARAxyBM9IDSWTkzglnGQGueWRxEKQARM4CxPgQHY4P/Vr361e93rX9d98pOfbAPxwx/+8Ea8EMgM3pYG/+mf/qn7+7//+zahsE69453vaNa0DOQmBrpkOS6QJ9Ig/5v1BOqQv/3bFkd85OB973tfd+KJJzYZrAG3vvWtm5WIRQ4QqKOPOrotNYP87DlSHyeecEJ3sZ6cWiZDhpQnkwVrJhJoEgE67dOTGcQofvKgc4DQKeugy1B25/vss0+TF6TO1bWlY+TwgYce2giwsiGIJl8EkOVSvH333Xc6dddkSS8/+agLJFEZ1FVgiQ7pcy/AJEk+MkhedETS7niHOzRSlwmVzpft46zcfth8jpxaNkfM6IxELl++rJVXvkhjlnrVkTwQP8s+d7/73dvyG+sh0iheyMdCnJhTL+Beq7dJPcef+QD3YJwu8ZcsHeKkTfx1eYc6iH87jqK4H1xARvIRdzgfrletnv25LPdLuHYU2fxY4Tjn4C1ccdLuuZA0bpzfDKbljeMmzljX5AtzyplG6ibhZEZv5DO6iUdvLvVeuOBQNVwoLDBMDsptUOwH9IC/jfkwHoxNYhn083Qc5JoFzPLZZ474TBuEkQSEitXIdeICsmDSR2aQuiM+fUTbC2SJlQ6Jh4D5gfJg3fp1bbkV/GYlcrnDNOGjoyU/liiTmjdmEdY73/nOzcLm/Jyzz2n7dz72sY81q6S8EFrWLpZFpAdJAeUfk0mkJfVGv5RpXE/yCMSNhWOo92FINDkhSYFrDr7zne80MqxODjnkkGYVU0ZyOD/zlEksEHesg+vgzOlfGcjyWerVfecHiqQuMuHKJ/GcI1yWVF/7mtd0Xz/66y1v+ckn5VMXXo4Ikh7EjYUFKbV8b9/e3/Zk3D4rRDnyFjqUU9nG9R2oU049jskL5Hr5suHecRsjIWlnIYAB/4RB2pjjZJ7qGoS59+S0tnf22W2/JrS0/TFteemynkxN/3Zr8pmRu6H4OaFexnUz1sl53FxIfvRMeRzpmDT0Jl/9aZcho2mHhQsORegKhQUGg994QDUQIgmBAdQbh0EGZ4NsJmkTL5eJZvny4UnZvrsjv3zkDDlhMcpm7wzkGXgdLWGy8gCS9q1vf6stIULiketTDDnn7xggWTbqByx4sZIhpvK0jHzooYfO5IX02aNmqTaw3+zY445ry6biWVoF+akT9WDySH3wjwUqM536SJ3ADjvuMEMA1LE00rueTTvICnGkB2KpDllFLf3Sh9ztthvKP/nZGWGTVlZQ9sSTZ+5fEEJ3+ulnNNIdGYjAzAQ/Xab3/e//tr1yrHuuUw8hYWTxHyNhyFwIHT+E1fKuMt/9Hvdo1ju6yn9MdBcClGlc1zkf1w/wTxsXpj7G6QJtN22CE3/cnr20xD9p1fNYjvjaQJAwMsayIQ8Q0sSPPPdiu76u9R16uiep99YGpocH8cbtyrW2IU99jty0A5A/3TyUpX7EjY7RQbrUa/zknzTaPrmuxR3HSx4c3RNnXCeuC1seG/buQqFwoWM8wAbjAdBAOteAyC+Dt/QG0MhZunTYfG2p89cn/nrGf7fdduv23HOPdp74CQOWJ0QCyD/u2OPaG3KQSU78DObD4N215USwt+zHP/nJzAsVyFyWGckjI1YK1sA73fnO3cpp4uRt00/1BMVyJodIIU4HXuc6bRJDNuSduojefQlaWUxICVuxYnYZMrqCuHQW3+cqiJBOuZMWpDvzjDO6E371q/YCisnNpEYHS5iWLMVvn3rphSxbtqFFIhY8E646ycRIZ/sbQXou5RjkDffTPXAdIq78mchNmqyuXuK4/SGHNOtlZIgTQgMzOvaw/BooX5bn7edjoQuBuHxPti0XI7hk+U3OhQblCtSzOnFMPYA4IRchK7kPkLjqXD1ziZ/7AMj6+FobGucDG7set8v+ZDj2EEdY09s9m843LjL6FiJyC49+adOOyB8/ciIvP3FGRuKnDI7RZ3wc+4Pz7MWLruP40U+bc65fe6GLjtqX+JMYyy+cfxShKxQWODY26Bk4M5CKl0E6A24G0cRhZWPZComw/Hixi128Tzs3SURU9pi2+IAN99nbFphAQjTgtJ682WTvkybeon3Ri17UlliRMS9f3OEOd2jkYTyZ+tCq/W33u+9922c9QF4f/fjH28Z9nzf5dU9GvWDhMySZQJRX3q5T/v6syeby8gNyglRalmSdCDJppx4zMUZ28PPjf969/Z3v6B7/hCd0b3/729tkhTSACRMiJxif+9yKt2u97erNWtZHewl9DiIvVMyFyFD/ypJ7RE+TJLC6evN3375+H/XoRzeynPvh/ibeJMiOozsdkWZvSiOtsUg6sijKWz0iqwsN7lXul7pSZi6kBlJ37pt6QTxy78YgR304qhvpcx8GDA8MqdfECRJ/nCbXdBiHRScY+8vbErt77iHAm9EpX3+C0jUjHT/3Ovc71+N2LA/lCVK2wHn0GOcfFz9ljrapWxCHjtHB0XgSclnYeihCVygsAmRQnQvjQXg8kBt0J9MZuPlnso4Vpk8xE1ccsiATYq6lTXgmAdanpBXXHjOfvvApEm9asmDd8573bNc+lWGJV1pxDf4sP76pxs/LBN6QzQsJP/rxjxsR4lgTvTBAh2FSyhuDg46cFzGucc2BECJKPini0x3eTPUpk+c973ntG3EBObOT3WxdnX32YIEDcledvar7/Um/b9bJEELLYeo79a4OMsm5TnoQB5lk/fIZEm+fvuc972mWtbE+6iD1OkaW0XLfkJKW/5q13cte9rIm14stXn4wuQapm4CM6VvV6i/3QR184AMfaJ9Gede73jXsi+zlw7p1028qTtdV2sJCQ+otdahcyq+9BK5DULXb8X7KQB0lvXqWflyHkZl7LSx1Ggx+s56ROZY7CXHUbfqWD1E7bwR02uoFkQPCtbMQJ3GS14ycvi1mXID4j8sUeeM8cq/jNy5z6kQ4iJt2N1gIh4eJ9JFGSvs4hQsWRegKhQWOtswxPeBOIoMtGFwzcPPPMssYmcBCSgyySF3kkDGetE3sp06/BAEGehOi6/ixdIyJxoEHHtg+oYIcIHa+cfeSl7ykWedY18aTKBHR29Ek69MZXpAwaZx68sntBQmWo5ve7GYzb4QKk5YbT0w++fHQhzy0vahgX54ln89+9rNtCZGePmGyxx7DG6QwnvDJyYQ1lqucB1zpgPbWL1Ka/WQmKU648ictKM+Y0Cm3t4lZLBEw3/hz7rtySOxcoENAlx2nlzzB3kf1hRR+/wff7+5z3/u0pWwWHXmHMExaTzNxQ15Ucb/Jld4nS7zlyoKbPYp5O9RSOPLtR9YXGuifulEedeA4bqeg/OrNkf/4nrkmI/GFOSdrXG/O4waIP5uHNHGB86Qhdy5CJyx6i8PpK+pc+0oa4YGyuL/SQSN/fZrUBYgTXcb+Ofepk7kgXRzoJ9GBvORNT/qlXztPPYqTfhIdIfrkWNgymL27hUJhwWA80G04eQyYvAbEb2bQ7NOPJ6fEz+dEYpkzafuyvnCDr6N0ITniIXWBDffSj/XLxAPis65ZGvVtNwTLN9R8UsNERJY8pHFtbxudXcuXDt6ofMADHtDeZm3oVfddOCQNVq8eCAodpM2EQy6ig5T43p2PD/vO3lvf+ta2JPmCFzy/e9CD/rHX5bKtfkC+KSt5qQfkb6cdhxcX6Lljf8765bMe2aOmLAgoWFI+88zZepoEGT4/Qj8Tnj1x+Y5c8gf5z2LDOqZz9hvKH1F91atf1V3/etfvHv+4xze5dDfJhsQ5hgCQHQc+hmyCJls6++Tuf//7t18sYEXNvkf3xYRM1tCm/rrtXdhQH1ygPBzyOSYS6kIbVY/ceEkw9TKkG0ic+M7HMuI/rtf+bzsH15EVjHVT3+1+zgMEK3mmHOr/nN618P6a/Mh0HZDrHrXw/hjwC+i9Qfp1g7wxUp/JH8hOW6UbnUL6tT0OMhZoL+rYMToXLlgUoSsUFhnGk8MG6P0zZIoxjpXBFLlCsgK/iOBXDTKAcyFWJjufCrEkKD1/Fi7ExoA+ntBCIMAgn31h5IRUDDJmvxuXCYOsTAKZeBAdnwQxSVxqj0u17+HlxYNeaosDLlMf3rQV7oUM5ER61j4kzNuo9n6dfPIpbaJL3aQMEB1h6ZKl7fMrgYlJXYFl3+tMv5ghb4TYTyz96lcntPKAcoyJmroMeUCipFNu5MLEGKRewDHnqUdy1YlfCrEXD+n1Sw6Wo6XlvK2behyTh8hLmPuUc7r5TAmwGHLRX5hfruDosXz5X1uXLmyk7KBMHF1Xr57d28VPXSgPS6Z7mgcbiIyQFfHSPnIfYHxfBkg3fTqNsT6QeqbTOO24/eXeJFxc4SGgq6bbzzgzccd50d3eu5l8psPH+aTvjtMESRd9N0Dvn/zUadNpuu26Tl2y/keO+m569MixcMFhjrtWKBQubBhwMxG1YXc0GBo4E+aYgfm0fpL6fU/AEAYDauJABlMWOsuZPkwLLEsIHWQykc45UuanrvISxDWvdc32zTovL9Av30XzLblMCtI5H18b1B3p5dchnAN/36xCUPh58cEvVHjpQFxLnKxaN77RjRsJNXlEjvIB0kHnVgd9Eflz4p511vB9t0xgIK1PvqTO5E0P4cPkNBBXafxihfO2eb4/iiMvpNa32fJiiV9a+NhHP9ryFZ6yJ0+wl2hYrpxdCgR5Rw7QK7olDrl0iD+dLCW7P/e6173aEnfqpuU5nQ7cy+gD8gu0BfGjJ/0AcfbhZqQYtBHWQL8WYRKPXgsV6iHlVHcpn3MkzT23h06djcuintRx0nDqz3XqHpyLO1f/grSnyTSB81yPSb9zum/XE2byOPE87HiJaJfpT90s69sw/+xp9PDhu3TA2mZ8oLPwPmKTkzbgnH5jfdKHIHlKTxfn4/rLddMzevT+8jQeJB7QW7vXvuk/7rcgLVfYcihCVygsMBjkDKwGTTDgjidig+dAPjacSJb3cc46+6w2aBp0xxMWP4O6ax/xZdXxjTkTtB/f9iYpCJefwdlPfdm8D36J4sEPenB3k5sc1CYyzoAt/qpVq2f0kQ9n8A6UY6zn+NoHk+VnovVrFPaoPf/5z+++9c1vtSVNy5J+moslKpOkzfxJnyN/lqMhfJiMOGnomklJXlkmAtfSiNvOpz/p4eOtJkph0nKxIiI8XvRYteqcRube/e53t58oy69AuFcI2LgO5Kn+oxfIj1wfew6kTTp1SvdxGZWNLFbIBz3oQY2cxx/INInO1G9/nbZzzjlnt3oOxvHst9x+mtAhdgcddFCz0pGNaPtheG1lXKaFBOWYrCdHdZ3yq391isyxaKqbpIGQnqRX9+Lz5xdIIzxtCsZyYJwmYY659wmjwxhr1w2En5OHNG35v9c5hHtG7945Kp+2CuTnHskj+YzLRrZ2kDDxo1fSkqm9u079IYip1+gVjMsmnXP6amN0R+gQ6ab3NMb6FbYMhjtQKBQWDLzyb0A0CPuUhB9dz3IYWAb1kgAiYHA3yLLY+MbcWWcOH5yV3sT/gx/8oMUzkHIGUJOZn9ryQVykzoTtJ54QE29gku8nul796lc3C519c948ZbW55CWHzfgGc3mw7vnBfZM98PNpFDqzIJ3bgE1Wjjk/9rhju8PecVjnB+RZw+yfywSSeOOJIWUD1jeuTXK9Lpw3BE1MCKIPFp/0u5NaXDjuuONaGdU1+T7GasnIp0DUG/3VJyulT7H40LE0yvf2t7+j+9d//ddGdrz0kG/v2XtmSXT89qr0PgXintAtZfXma+oOTLQ+3IxIiMcpm3aQPW10snfv+te//sxSq8kSATnhhBNa/WcCV+Y1awYSh/BmcgZ5Z5lM7f2hb2PaEItcluL9WofPmCi3vZEm68heqAgZAv0jxEM9qUttAclgOUr71OeCfASbnBC6cb1B7k0wbo+T7VMbTPyxP0RPoAsLW/qvug45osNMvU+XI3F8PzHlYKlr7bjPSzj/cdpca2fygfyubBAdHbnIDlzP5Dcdlx75XmXkapP6ROKMCbT0kV/YcihCVygsMOTr8UgcEmGpy/DpB+a9aOCH65EvDvkyQPt9Vp/A8DKCTfsme4TEJygQrpP7ST4TiknEkqslzXzWw8SFwD33uc9tn/gwidtn9C//8i/tLdNHPepR7a1RMGEYnE34fpnA5y5M9vL9m7/5mzZZsu4hncjBxpBJ0YQg/a0s6fayjvzSkS3MN+ssDSqjPE1SjnNhmCBY/4b6y9uZ6s437ehj6VB61idLiia2vEWb79SJ88lPfKLJyJ5D5UNyn/zkJzfy+6xnPas77LDDWh1f7epXa7JMUsgg4uYbfMiU/YY+mMxC4dclkGd1LS6S9Ik+H/XM6ueeuDfyRzIRPQRQGmnJYxnc8zJ7NjJy1Ne+1sLUjXL6pMrXej9loG9+G/eDH/xQ+8k2Zc19+9CHPtQ+LxNig+R88pOf6J75zGe2t5OVz/L3M/vzr/Yy97rMZRqxl0/u2UJDSIYypo1ysToFiYdwCAfl0rbSvmKZcj8QFOHBOG6ux3WS66QZx3cu/zGBDPQBVi0uVi0kiS7uMQc+Z0IGWcLom7xSthwhccGRbvIK0R1xytZGtE9EP3mGoM2WoV1uUCZ1ucs0oRvqbHjTWjnI4kJebdGIlT16FbYMlvQ3u93581KxzPIGOTezUChsGWTiNQiy7LB0GVgN8AZi1jiDrv1lliLFNYmzzCAG0umTBmIEw6RgOdBEYSJBdAzEgTi+Y4YcWmqVzpM1UuBjwN5qBXlKZ6A2bCAidJEvP8SA5Uj+8tl110u0AV3YfDDwe2tVHOX+1QkndL/piQkiw3poqdcElElperhqx3EZxhCmvsRXNyYS12QiPY6WgtRRrJzKyik76xT/saUjJIwVzLV4mXyFuQ/uj7zcL1Y2R/mQo07oo17VKVmsbiyG6lA+6s45vfz4vxc5wL1hOXOf3H/5yUd8bwRf/epXb/XMOvfDH/6gbwu/bfqR6d4ghpau7X/UDn784x83wqjNAL3EF09d0DcT+Zm93059PsZ6L4NIT/fzMl9c0EAUvHTDMvr+97+/vVmtjr0xra+wrN7vfvdr9/DNb35zI7kefLw0A96EZrX2yR0OOdYnPAx48zefl9HufY7ntre9bSPr9nyq58c+9rEtnFUcUfdTdu6Phy3OA5lP1mgb73jH27sb3vBGvdzH934vbfXpYcqb3CzT1+wfJH7W64vAa7PIuZ9j8wClnXkJx+dzPIS5b9ofKzr9PdR5KNN+yPJQxd/2CfstX/CCF7Q24MUeD2Dy9Y1Gberxj398u/ZAxvJMZ2+J21pw+9vfvn2CCLF/5CMf2epNHL9Q4oPZdPQSkoceWyf0I3WhHenb2h+Lcvqm9lmYhTHCJ4PU/eZCn4S5R8RCoXChAblBGkzYlvIMwiYek7If0zcQsxqxXA3kan2bsFiTWHkQIUdp+TmSZSBFngyuYAB3jvCRb6O/3+00KLOMedMUmRsm92FfnOWd9ubgdDpWu3yaxLn4CMt+++3fwhGEjcHA7vdPgY5XvcpV2iRj8mD1shxkohaPvtlTNh+Zg0wWIXMmFH4IJ5nKynKmXtSlT3QgWsqJzND/Wte+dvMXX9xr99fugwlcedWNcBOe+jbJyodeiKEwvzlLPsIlje+8maDpwsnfpHz3u9+9u/e97932NpqU1T+Z/TDdyiGNOvECxF3ucpcWLv4d+jq6Vp+PegOTugnhwQ9+cPu+nT12LKwmd2lMuPK96lWv0mQ94QmP757ylH/rnvjEJ3ZPfepT2yT8H//xH+0DxdKw0L34RS9qftoDMtfaTE8oFyKm57RWZ9qqso7h2v1BgJBjZRmTCvfPxMg/R/HnkiVcfCBvVd8nAv7aUibZyIpcQDxhqtmPZ+VJh7CrY0cPH47afdIGScNFP/pyaf/8yZQeXCuPB4OUfWwtlMaWBTLPms6b3iA+2UE7l2+vh9yTx8rth18nSXnlx2UsGGTU/rkLAkXoCoUFBoOuwW4YsGcHY9cGeNcGSAOjQRPZcm4QFib9eAIxoHPisP4YWMUFg7Q4iJ1JRBykJhMFkCfcwO9bdyYjPxwe+dI5Rr/kJ1za+SDcd8Kyt8s1ZDKSn6dWyzNIHfnK7bgxCI8s5SGrTSa9f7QR55xeV/JBvZjk6NvqZHovk3KA+OrWcey8GJGJSrrcu9SdjeTyybUwdaQ+xWdZky99TZ7Sk8fy50h/hM116tKRv3uwQx8mbeT5rp+jcP7Sks+lzfh8C6vbDjvs2OcxTO7yct+Tzrk6cRwsu0N5h3wX7osRQH9urjbovLXP6fuh3oLUW+rBPXNMu5jFUBe5p9rQ6lWzcsSVbyBedJJujJAp+XDRAeipTXCRAYkL/IWnnSYfcE+jd/J1VOZGQvt0MC6b/FnwhZ3ek17WyIw/4nFkzJRHXr2fnybLW67a9DhejqmvQf9h3OEKWw5F6AqFBQgDnXHWwGeQjZ/JxkA9NTWQN4TPtQGT5SzxWlg/yBtYpTeZh5AYUAeCNliAHBt56M99RiT+4jkne4cdfFqE34aWL1i+nYmjnbbPewiPzhsD+coD5JmUyKSbo4ll++13aLIQv0xi4tJrPigzHWAcT/mlzZfxvWE7lhk35D2blh+QO0ycs5MjAiUvsqM//8glyCZ7aVNfIWji8SO/penjkDzc12H5UDqI7GFZcZAd/VJe/uIM9Tds5CcLgZSHcHIQTClT1kloK0lLVsqfI70WGtRFHJ3pPq6fMYb2NPvQEaiLtN1xGn7ja2LFlR7E5wLn4/aX/KQhZ6Zt9IhYftoEEu0YEpn7Nr5PrpNfyhhyJv647DCOLxwBzUMFpGwrVg5ji/jagLipyyByx+UXX1x7PGH7lcMWLHJTBvqRJT2XsMKWxWzLKhQKCwYGyX5IbIPecD74WQ7JpuJh8GXZMtjPkgtpGvHrB+UMwI4miwykzskbD67SSucc4m9wH1+DCYL/4EdO825Wo8gUJ/nPB+EcXchzjIUkICt6Ra7jpiBpOD9dhbS273b11ykvkDnUJ7m9Pi2PIT0rSpZ9hzIP6enoCCbgTJop02S5xmUSBpHR6lMZez/xIwvEdT3EHe5Z0icPLudDfkN8ZRrfa2GsetF/nA+oj9SJtEN5B/0iI3kvJKTsdEUekAhAOsbERRxlOvuss9r+OMQmYGGSLrKch4ilzDnyS935xI26CqQb16u2ER0msXTJEI9u7lMgf3kjU7kHQbuHPemD6DbW7+yesEmXMGWMPuTwQ+pC1FhshQtLmlzLq1nheqRupAspjFz+IXjSiRsSl7rhz4kXWa4LWw5F6AqFRQWT0mApM+gPbva6cH6R+k29bl79mp9qktr6CIkABMqyH+KBUFheDBAWREP8v5x88synYJAM99cxhDAvCCEvkY2ExCE7YD/emBi2Jdg+X3lw5ImL/EzGjdwQMOnIBmmQa/IcV08TMHH4AVksYyFNZJzZX/MLkQ9xA/rQQ/rkgwC2ejln0NNDjaVWdSFfDxpA1/QBe06RytS785DMHEPc5OWcHskzdVPYsqgZoFBYRMhAOJ8rnD/MVadjtzEIZkEbzs89fmHLQV2HFHn5xQs6XuLw4lAsX8iKa2+/Inz777dfu4ak8wZn+0B3TwLF8bIL/1iiEBrn/ENuLrHrJdqLMAES5AWUkCzXdCFPfl5sShjyw9/b6cgPJy7/pJEfl4/0etkIYROXHsgVecK8RSo8+URHcXNM2dSHOvvLn/88E64eTz31tEZC6Y3UInfAz1vYyJn6jeUx9evNcJCOHEf1Sgf5TZI5rrBlseyZPjzUw3eHNhfepPNWVhpnoVC4cDEeLDfXnVfMJWvsNoa54sctPswuw86l/7hsk25jmCv+lnDnhrnSxC1EIA902377lY3k+GQIguOtZXOUe4MA+Zajt5QRuwOueMWebOzYhy1vBGXf/fbtbnazm7dPfkjrTWTpHUNUAOFCauyHRGi83e0tY4iFEDl0jji5Nl8iWd6U9la4tIiat6h9AsUbz3RCyLw9HfK5zz5793Gu2nTyORuf/xAX0aQP/cSlg7eRvVXtzWgf5RYGyi1v+fAf5O7TyojUCfcdSB/xVlZQh/JUDnHl601vZUfOxAt59OY4AqoOfDaFn/uhzuhABv3UxQD1WEuuYyDKhx12WPtE0eZimsbVd+gKhUKhsPhhaQ9BCmkwtfFDQEyWgLwgGeIJz9LodtvZ+zn7tjDyNz01tiMLFoJirgtxRBITRj7yRr4Xg9b01yH35NEjaSLTdWSJ48hZRkX2hJFnuX/FCukGK6S0yuBIbnQjOw56UX2YMtBx2PsmH3pKa6nVr6hITw7EmsYvdaVOsmysLsHSMUIpX/pKR7Z08hdXHurFeY78xKGbchVm4R7Ud+gKhUKhsM0DUQAkI8QBARtI0UCuVvSkwrmlRHH4uR5eLBo+X8MfgRkTJG7FitmXE1wjOvIISZIvt75P7zpxHZvcabJjSXf9uoHwIUwhmOQhPsgcRK58A6RIfCRK3giWOORKR3c6DOUNoRz0p4O48uBPD/HJRM444couvXOyhLPEyUue6lNc5+Q6T73RgX4w6DD7fTr5SpN6L2x5FKErFAqFwqIGooBAcIA0IBKONvknbEnv+FmWHcjO4G9fGX8OSUGiQvJ8a5C/PEJIyEa4yF67dvhkDTnIDLmJ69x3Gh0RI6SNLcWLBk2f3p88IA+BAvLFFT5gSds3lzIF8oWVKwdLGxn0B9+nlH74NZbZT4aI4/NEPpMjrjBpQRgnnxBUECdEkB85rsUDZVG+xEcKhYdMcuSKxynP8Pb4kG9hy6AIXaFQKBQWNUJUQlpCbhz7y0Y0hvMhfCBSA5lwRPCGpUl+w2dLxJMOGcGrBiIiH6TE8misguNzZEserFcDgcnng3yPMGRLGrIHvRwRQgRrIHV0Fzf6cixkKdNgtVMOFkBuKM+gYx/SxycPWOqQrYRB+3zPdH0N5duQWHLiSydMnKQPaRUWfbjIiP4w6LEhzRBv+uyvwgrnD1WbhUKhUFjUQCAQDMQjbnyNRIwdMsENy5K+Izf7fcENw4bP2DjPMS5xkJLBb0OZQ5zep/kPmDwf3Gz8IY/4z8aFIZ+/TsPN5rthGphL1thvvjSTx/n8OLpxIYLqPOchioULHkXoCoVCoXCRRgjHfG5MSraU2xjmij92G8Nc8eMuLIzJ3aQrbD0UoSsUCoVCYQtjLnITd26YK03cxjBX/K3hNoa54scVtiyK0BUKhUKhUCgschShKxQKhUKhUFjkKEJXKBQKhQWP2lxfKGwcRegKhUKhUCgUFjmK0BUKhUJhwaM20RcKG0cRukKhUCgUCoVFjiJ0hUKhUCgUCoscRegKhUKhUCgUFjmK0BUKhUKhUCgschShKxQKhUKhUFjkKEJXKBQKG0F9/6xQKCwGFKErFAqFaSBvcevXr+9Wr17drVq1qlu7dm0Ru0KhsKBRhK5QKBSmMRC5de24bt26bs2aNY3MFaErFAoLHUXoCoVCYRo+Xrt06bLeLe2WL1/erVixYsbxKxQKhYWKGqEKhUJhGghdfpHAcdmyZT2xGwheoVAoLGTUKFUoFAojWFqNG8jdkpnrQqFQWKgoQlcoFAojxEoXxzqX80KhUFioKEJXKBQK02CF83YrN7bIxb9QKBQWKorQFQqFwjRikYtVLoh/oVAoLFTUCFUoFAqFQqGwyFGErlAoFAqFQmGRowhdoVAoFAqFwiJHEbpCoVAoFAqFRY4idIVCoVAoFAqLHEXoCoVCoVAoFBY5itAVCoVCYZuG7wyuW7euuWDt2rXdmjVrpq+GOME4fr5PKC4nLHEd+W2qXIjcyBl//zDyC4W5UISuUCgUCtskQo7G3x8Mocq3CKemho9MI1bImHP+Y8dfuPOQrrPOOqtbtWrVjNwg12v7eGefffaMDjApO36rezmrV6/eQE6hMIlqHYVCoVDY5hAihbwhXiFyZ555Znfaaac1grZ8+fI+xkCukKlly5Y1/xAvRw4xA36DrLXddttt15w04pxzzjndqt4559dHnskbWePIlo+j+I6JS7bzEL1CYRJF6AqFQqGwTQK5QqBCvLiddtqp22WXXQYiNR0HsUKkOPFZ7QLXO+ywwwzZkp4fMuiItC3pjytWrOi26504WXIVl3+I2yB70Il/yJtz8mIhLBTmQhG6QqFQKGxzQMoQKRYyvCmEDbFCnkKmHMULkXK9dOlA3kLAxBeHVS3hrjlxlvRxIg8pY40LORO+cuXKdkT+smTrmlu/fthPl/wip1CYRBG6QqFQKGxTQJD6/+3IOjdcz+6Ts2QKriEET5wxsmTKf/nyZc1Sh6whZYhhrHYtXk/2gLWNZW777bfvzj77nBZXHEf5CpcOsn9P+pDDQmE+9A8OQws9L6z/oIMO6j73uc+1hlkoFAqFwmIAq9f69QOJ+81vftN94xvf6H7729824obgIWWsZjvuuGN3tatdrbvqVa/a5jnpWN9geupsc+fRRx/dnXbaqd3BB9+2ES9hAyljWRtIGML2y1/+sjvuuOPa9ZWvfOVuv/32a3kikQhhL63t4TvmmGO6n//8593FLnax7qY3vWl36UtfupE9sorUXTTBunvwwQd3X/nKV6Z9Nh1pi9UyCoVCobDNARFDuk488cTu4x//ePfUpz61+8xnPtP9+Mc/7t79nvd0j3r0o7tPf/rT3cknn9zeWJ1O1YhZLHdw+umnd69//eu75z73ed3vfve7JjfhJlrWNUcT9s9+9rPuxS9+cXff+963e8tb3jJj3fNSRd54PfLII7tHPPzh3ROf+MTuC1/4Qnfqqac2WWMiF9I41sM1B/JEEudC9BE+GUcYJBzkQU/lHkOc+CXfgJy85AGT4a454Vx0Sth8uhc2jiJ0hUKhUNjGMOxH425+85t397///bvLX/7y3Utf+tLuZS97WXf7Qw7plvbE7M53vnN361vfutttt90a8UDWQlScc0jXBz/4we6oo47qvvzlLzeZWaJlUQt5scx6+9vfvjlv0X7oQx/qfvGLX7R4O+64Qx+na+Tts5/9bPeDH/6wxb/rXe/aHXDAAdP5zVrnHKVDAkPCXIcIZal3LvAnb9jHNxCykNTIJzPpHfmzXIJ0CU985yFoIH9hCZ+EeMPexdl9gXQnm5yUqbB5KEJXKBQKhW0arGcrt1/ZSBQgSpZbkYtZDITF0ivCIozl7mtf+1q3bPnwIsVHP/rRRtaQlKQNyXGNQF384hfvLrvvvt0Pe9L2/ve/f5pMTbX8vve973Xf/e53uz0uc5lGciy/ArLz61//upFHeXznO9/t/vznP7dlYXG++tWvdp/4xCda+Le//e3uJz/5Sff73/+++9Of/tT99Kc/bWST/49+9KNGGulnv9+6deub1fDzn/98I5LiA0LF8ig+WX/84x8b+bRcjHQpv/Bf/epXfZ6f7375y+ObvmeccUZbKqbrSSed1MLJTNgJJ5zQrJjRQb2LS5Z6Uhf8latI3eZj2TN7OHnWs57VPDYHl73sZbsHPvCBrSEXCoVCobAYgFwhGRyy9PWvf737/ve/3z3gAQ9ohA1Js/R5yCGHdNe61rVaGhYycaVBaBAOe8iRqUMPPbSRQDKud73rdXvttVebF+WDqMRiJj2StGK77Rp5Ef9Wt7pVd4lLXKKRw7e//e3dKaec0l1yt926k3pCdqc73am70pWu1OIhbPbW2Yf36SM+3Z144gndDa5/g0awXvKSl3Tvec97mnzLxx/4wAda/kjU//zP/3Tv76//0JMyZbLf75KXvGS3++67d5/61KdaGf7whz80+d/5znfavj518KUvfal75zvf2YjgN7/5ze5Nb3pTI2jXvva12zK0+MgnGZ/85OGtDOrkXe96V4uL/EmrLi91qUu1pW26HH744a1+WEQR0Le+9a0tP5ZIVkD1xak79batwL077LDDWj1tLqZpXFnoCoVCobDtArFiRUJkdtppx55MDG+uIhc7rFzZ4uTTIQiLX20A6Wxg33XXXbtHPOIRbWmWJQtJkR6kmV1+Hfbfsah50eLe9753s04hRt5sZZ1jTbPMu9fee3c777xzs+axYr3vfe9r8VgQEZ9vfuMb3ate+aruW9/6VntxYt99920E7Y53vGPLE0FlgbvKVa7SCN9ZfZ7XOfDAput73/ve7kc//GGzoCFsLIX7779/0++1r31t9453vKNZC5EwhPByl7tcI2usfK7F+9jHPtYcS9rNbnaz7iMf+Uj33Oc8p5ES+h7xmc800rh3X46PffSjjWQqC8JoX6J6AOVF+Nb06VjmuDW9vvIoQ9HmowhdoVAoFLZZIA6WAhGi5cu368nE0kbIWIm270kRIElIBuK1cvvhqw7HHnts94lPfrL75a9+1UgJK5flVlYp1jqQBkkJEB5LoSxPiBsi5eUIxAzpQYJud7vbNZ126EkVS56lVcuiZ/UyESu63PCGN+xucpObNMuWuNe85jWbJY910BuxO/Vk8IpXvGKzgl1mevkWGbPcScY+++zTCKQ9f0jZX/7yl0bcbnD96zcdydxnn727PffcsxE2bvdetyuyovVhCKNlU3KRP+FIaGTv1eeJPJJFb3WJxN7znvfslixd0h3znWNafagvFtDrXOc6TVZbzu3lqzNpCpuHInSFQqFQ2GaBMB3/y1828gOIBUsYS9M505a2ZcsGaxEixiFHlhq9NrD/fvvNLFXe+MY37k448YS2RApjMgcIDuIn/TWucY3u7/7u79qesxe+8IVtKdYLEyxZZ551ViNazsWVBkmyBOtFif/8z//snvvc57blTzItb2ZvH7136M936okWIKcsh+JYzlM2pAmJFXb9nsR5McT2qTe84Q1t2Rl+97uT2pFVkkyyWc9O6YkcfZC96173uo04vuAFL2hl2GOPPWasb5ZsvTW8y8Uu1ogqsnave92ru9Y1r9X2AX6yJ8M+FXOb29ym23uvvVoaRHL59LJr5BQ2HUXoCoVCobDNgIULEDdAOuxfQ6YAyRGGICFLgNQgRSxZYO+Y5dYHP/jBbf8Sa9s//dM/dY9//OO7P//pz20/m43+gAwlnbzlhUQiSPJkGbPnzZ50e/bkP9UTmtN64rS2z9cbttJZnvSCAgsc3XxehWyWMmQNsULWWBERotU9ISILkbL0iQgibT/80Q+bZc7PmyFNiOT+++3fLHyn9Tr7Lh8Lo3LQyTf4yKCTZWBLvJZr6WIvHFLnSI46Ui7LvfYGPvShD+12u8QluiOOOKI7/vjjG7HzyZazzjyr+9d//de2/My6Rw8OAV7bH+mvHIXNQxG6QqFQKFxkgQxl+Q5Bi+UH2fGCgG/I7d6TJiSLVcmmfS8fIDVeQBDvc5//fCNDNvyzcnk7FaGxjIhwWWa09GgvG1Il3L4ypM6LAI961KOaFQ/5QugsNVp6tWx64IEHNqKEcCFDP/jBD2bytRRrGdN+O2Tp//2//9dI0mMf85imuzgIKV3owXJmPyDdkUgkyosM+VgyYsoK5hwRkz+r3CMe+YjuKU95Siuft1npfdTRR7X46g5ZO+PMM5q1EKFkVeP32Mc+tn1X77//+7/bUnPIat5itdwrfUgiv1ve8pZNV8vIrINIY16GoBf91ENh81FvuRYKhULhIg2kjtWNQxaQB4Tr2c9+dlvyRKpYi/KLESxff+4JEdKFbCEo4iFuyIj9c8iOX3FgnSIfWbFHzYsOSI9fgmAFi+VKWoQIuTFnmj/zMoM9cQgdImW5FjGip31oiNeNbnSjZhlDtrzEsE+fVnx79176spc1GVO9Pl/56lfbUioyh+zJR1mUCYFCJG94gxsOS5/XulZ78eG3v/ltd9zPjuv++Ic/NmuZZVyfMPnIRz/SnXnGmU131kHlR8osK9urp768KIFYIrFInjLZX6d+WOnUn7q57W1v2/3N3/xN8xMX0VQ+5NQybe4LOJcGJpesL8rwsHF+33Ktn/4qFAqFwkUeLHOInL1ppr2n/cfTuuc/7/nd3e52t+5+97tfi4NAIE4mV8Tkrf0Ee1BPpv65Jx6rVq9ucbJUGYSQsC6xTrGQIVgIlbxO70mUtPmUiU9+QHuLtic40nLmUfpJh0BmT5yXEHbsSZClSLIti7J80fP5z39+I5DPeMYzWlz5s+h98YtfbBZBPyXFCobIIWPyYVVUPrqwKiKAwumDYCJ+r3zlK9v87gUN6ZTDSxTebLVM7DMt0rEm0hdZtSeQ/nRUP9KQq77Uh2vLqEjty1/+8qbv05/+9BYXOUb0INfukfrZVoB4n9+f/ipCVygUCoWLNExzM5NeP9chDY97/OO6tx/29mYdQyb+8Pvfd5e69KUb6RAHUUGKkB773JAMJASRYrXjECOWKkQQmfINOeTFiwC/m7b0XfpSl2rX5CFNiJSXHk7t4ya+/FnVlvRytu+Jj/wRIYSGDMQoe9i8TSo/lpyje9J5jatfvbt678gin1WPFZAlj8XMyxohcMKVj4WMPvJFwrx8IVz5lMcyrvmdBQ9Bsz9P2Ec/9tFuxx12bMSDNTF1xYpHtjjSOKc3boDArV23tluzek0jveQf/qnDuz0uvUf393//943g0vMud7lLI6oBvei0raAIXaFQKBQK5wLTXOY4ZA5Z8K00pAvhscmfJQqxWbNmbR++rhEqBIS1LECwkCnpkRkExkTMKia9pVL+PtXhp8MQKQQQMTn99DN6cujXGdY1UoNMkSUO3ZzTEwECetIBQZOGfPkCa5d4O/fhF+/l019aeYsrHMiQDnmTB39+yuGYvW7RgwykKr9fi6ipA+VURvvo1q1d14ilcGUTfvY5Z3fnnH1OW46WjzohXzplxxGQSD+R5vzA6xzYXW7/y7V6QBgt/7L6+cZeQJ+UY1tAEbpCoVAoFDYCJAjJYTWCdT1RWNoTDcugrGHnhljmFgxM2edhvt4UIH6xuo0xroMZ8jARRz0jhghkrIHIHnnAaoisuMYdLFUDYhjiS7ZzeZG1LWFLELp6y7VQKBQKF3mY9BATZMg5MueIdDgiJI5TU7O/vcoPuXBENKTnZuMOEykixAlbu9ZvkM7+wLw4rFX8pOOAH5f8+A/Xg8wxxGE1pCs3+M3qDmvWDGH0JCf5R678g7EekGsWMcdZnZG5wXKXfBxD5ladc3bLbxyOyMXit912fv5sINQInJcxLK06T3xL2iFznLRjeYVNRxG6QqFQKFxkgSAgGUjIpFXJ9dgSNMT562lRnOwxG1uPQjqEcfyXLpXHbF6OwsZ+QKfBashvIDLD9VwY9GTdWjGyKtJlkDnV0gqPLuO8Bn1nr2Ey3PWYRA1pho8qyyeIPyxfPuQ3Tuc68devR/6GJd0xgQwmSZt4qeOxfoVNw1+33EKhUCgULoIIYdiQlAzkZ+wHc/mNMQ4fk5D4jdOGnMyXT/93uOiRuGNMxgF+8py+mnYDxvk4zsYbwG8yH9eRuaHs2bBJLFs+xJkrjzGxkzZLr8GkzLnkFzYPG7asQqFQKBQKhcKiQxG6QqFQKBQKhUWOInSFQqFQKBQKixxF6AqFQqFQKBQWOYrQFQqFQqFQKCxyFKErFAqFQqFQWOQoQlcoFAqFQqGwyFGErlAoFAqFQmGRowhdoVAoFAqFwiJHEbpCoVAoFAqFRY4idIVCoVAoFAqLHEXoCoVCoVAoFBY5itAVCoVCoVAoLHIUoSsUCoVCoVBY5ChCVygUCoVCobDIUYSuUCgUCoVCYZGjCF2hUCgUCoXCIkcRukKhUCgUCoVFjiJ0hUKhUCgUCoscRegKhUKhUCgUFjmK0BUKhUKhUCgschShKxQKhUKhUFjkKEJXKBQKhUKhsMhRhK5QKBQKhUJhkaMIXaFQKBQKhcIiRxG6QqFQKBQKhUWOInSFQqFQKBQKixxF6AqFQqFQKBQWOYrQFQqFQqFQKCxyFKHbhjE1NTWvKxQKhUKhsHhQhK5QKBQKhUJhkaMI3TaMJUuWzOsKhUKhUCgsHhSh20ZhWXX9+vXzuskl2LErFAqLA3P137hCoXDRQhG6QqFQKBQKhUWOInTbKCyrLl26dF4H4yf5HOdajt3YE/98/puKTUk/X/6bk/c47sbO55I5V/xzi9fQX0/6ud4sGfNgvnhj/43Jd5wMn8sP5vK7MDHWZ1P13ZQ0cUHOJ/1ZuGHsN4nJNHNhw/AN486Vduw3cz7aRsEv53P1441hrvzmgnhz6jHCpsqaD+eWx/mVv2Uxv54bw3xx5yt3zjcnjzGkm0/25kLa9AGIrPllnve8ChuiCN1FGPN1IP7nnHNOd/rpp3cnn3xy94c//KH73e9+1/3pT39qx3Xr1rUBf+3atd2aNatH52ta2Lp1a5uMOGFZqh2fg3ykGTDb0RN3LKfF648J5zeWBYkLibN69eqmW2Twd+Q/m/f8SLqklY5f5OScvuMwx6mp2WVq4WefffZMOEQmv5m0vV/qaU3v1469/pGReuEH/ONSn86TDxfEL3klblz8IXWWeCkr0CHX8Ut6R2HgGH3BOYgT/ccyQFiuJ8PG4J+25igdlzxgCB/KH1lD3Fn9pAmEr1q1asZvUmauUz6QJuVW/64TD5QzdcDlHq3qj4mTNI4gTfJIGBmJM9f1+H65DhIvMjntSjx+p5122kzaM888o3dnNh3HMubCOJ+00zGEA//UX3SB5O/IuS/AjxvHS3r3jX9kJ23OoZWvTw/8xI8D4YnLz3XCHBM21jVHED52whI+GbYxjNM5pg0Fzse6juWO0yZ8HJ9btWpoi8qR+hin61NOHweM5ThP3MigH/lc7o/74XqcLuccxM+RkzbtS/rUM7/AdcoiTmSM20Vh87Gkr8hWk5v7xAYHHXRQ97nPfa7bfvvtp30KCwnpJLm3rnWuZcuWdccff3z3gQ98oDvuuOO6K17xit0uu+zSnXjiic06d41rXKO77W1v213iEpdonUt8adMpV65c2fst7f36J4I+/jiODrl8+fIZK5/42223XbvWgR05cYfrwXKwdOmylna7Pu2SPtykm3RD3LV9OZa2fOQXkgniRT+I/4oVKzbIcy5IIy25cNZZZzV5ymDAXLly+yZjzZq1vbxBH3kjbuJwrsVxNCjKV7zok/pPHBP96r6su+66a/M7p5e1tM9fusRNuVu5esKybu26Fh7In54ciAfk0UkdpE7I5OfccewvH/XO6cfRkcs9JWsyH+nHdSo+P+nFdZ78+EmXuuOAX87nQu5j9JBeu9CmLn7xi7dwLvXtPO0DydOmQFj0Tvmi/7jc/FJO5/yWLydDvOG+iu8e77TTTi0OWSlfdBnSDfWdvByFk596CKKbeP1VHzbbXslKfHmLq4yzZdJ/hjYsTsIj/ze/+U33qle9qrvqVa/a3eUud+m++MUvdsccc0x3j3vco7va1a7W4syH1C+dyYtMenKtLSmb+zM9Katz8cZ6J03qBZyvI3v63imbuEO51NeQNv0+caR3Lj04B3G1Ddf0Heqma/cq1+qFvLGOyRNciwPRVxi/yEsa4JfyzIfhYWNDiyjZrpVnLD86JpzjR2fZC4t/5IAy0iP+gwz1M1u2Qc6g+7gdksFFtrFoXX+94447tmuyYVynZC9btmH7JivlGd/jlAmcD3mq18EP+JPDTabht63AuHbwwQd3X/nKV6Z9Nh25N7MjcuEiiXGHyE3XAXftJ8Rf/epX3Rvf+Mbue9/7Xrfvvvt2++23X/f73/++e8ELXtC9613v6k455ZQWfzzY7rzzzq1zr18/dE4Yd75MroHJkn/yjj6Ow+BsIBkGb2mROUAaI0cn97CZa0fx6TGWZ0Cni7QcP2VN3nMhsgIDWeQuX57j8m6HHbafKSfssMMOG+SfyUR5x3pGPqce6bNjTwaQOeC/Q58neeQnTaCTL+8HT+WByIqeQfwzmDoKly73JGHiGdRbvfYQjzxx6GgQH9/TufIRnnMOpE/ccX7iOueXuO5J8p8P0iUfaaVRHmQOyBzXt+vEde8cExY9ETRH5Sdb+gFLGplvDa2HdMoypBseDoAfMgfiDDJn65zM5OuaztpGdE15xhjyGOrURCmtdgLj+PKmR/zIVg5wzj91kLol549//GP3oQ99qHvb297WffCDH+x++tOfzqSbD9LRQ31rE5loo6cwIId2+vG6dcMED2O9hwl8XJ/DPQqZA2EDCRlIIX/x3MfIEkddAr/4c6Ds4kD8XZMlLqjfxE/61LVzZYTom3SSCB/fY+fnjln9gpTNvSRjfK9BOD1S3+og5ZhLlnZFjnuUMSZ1GER3Mt3ThDnyj9zt+3GIvNQDHbnoIr6x3/W4Hhy32244BsYuaYjOmELHVauGVR9AePmN64AbSP2GZS2cO8pCt80hA8XS7vWvf3338Ic/vHvmM5/ZPeMZz2gd69Of/nT3yEc+stt99927t7zlLd01r3nNFh8auegnRIOiuBk84ex+MrR8y9KUjq9j6qinnnpqt+eee7aJUMf+xS9+0eLstddezTJoUjBQWwIWLm0mUDJM4AYNckxOyAedTMDi5mkSSXLNKkE3ZUCUzg2sXZab6S8NXfUGZaETkquN86fHKaec3P32t79rOst7//33b/lZyrK8Rc//z959AOpSFGkDHkFyzhkBRXRB0DUhiAF3zWnNWVERERMomMEVFXVRggFUBAQjoK6YfyNmFBWzIiqK5Jwz/v1Un/ee4XDuhUtavHwFc7+ZDtVV1dVV1d1zpuMwlQerrrrqsPLKK1fe3//+95LlKqusUnW1f+qppxbPDLI87Qmw4Tn55JOHCy+8sNpYccUVhwtbOxc2uuBOIHb22WdX/WWXXbZkIxhHn/JkQCbaJs+NNtpoWG211YoutPzjH/9gAGpF9k53vGPhyzZ8cGqb7NXXj57Jhh7oR/2MB+nK40P/oMUzfpS/uNG+UpMD3udmc6JvcGiPDP56wgnDCX/967DuOusMGzQa6ckJLQ2gMQ4B7eTcdfX2hUO/okH/LbaYVdCFijb8yCP/TTfdtPiySk1OgC7ArRy8eECL8miU514bd2w0kd9ZZ51V+gI/3b7zne9cfAYvZ6oddaTHduIHD57hwTeAC5CzflRHv1rZXmaZZYULw8JtTMKnbTyj22/65Pe//32tzJGJtq3W3f/+969+SzszIfThG57gIy+8aQMv6tNNclFePff0Er3qo4v81SOvtdZaq3ApC0fGAxnOpMe4lEcmkRtZkKU+CA7t+CUbuBspDZfxsVQbk+dVHflshHqu8CTPPfqle7Y1femll9W9PrE6f/nlVxSveIPL5FaduQHcaA/fxgbZ+JUHL7ng2SrcaaedXmXpKdxooXtooGtwKSsfsDXSADrgQhcau450G5x2gWe8wi3dr7Lwa0cd6QBuNk0eXQb0VODWqlV5z/oZ/uCY2Ydj0N7cZKauPLIJfbclIO8bu0I3CegWYJjTyXPp20996lPDC1/4wuG1r33t8MY3vrHSjj766NqOYbAPOeSQcnQZpH7hXKjhsywP6+2njMK5zdAf+cUvDt/77neHe9zjHsMWW2wxHHfcccMxxxxTuJ761KfWgP/lL385/PrXvy4Ht8YaawxPfOITh7vc5S61avDJT36yDJL0P//5z2VoHv7wh1dQyeh///vfL+cgeGH4HvqfDx2WWnqp4atf/WoZlF122aUMvUCUbj7ykY+cY8Dnpd+MkpULAe697nWv4RWveMWwegt4zj3v3Jb+v8PXv/71GmjPfvazKzD6xje+UfQxqAyerSx8aPvb3/728OlPf7oMI77xucEGGwxPf/rTyxAbrMcee2wFTAzWdtttVwZsv/32K3wCHYEKml796lcPD37wg4fDDz+8ZGOL7FnPelZtk3/gAx+ogO8JT3hC9Yv6At+ddtqpZGTlleF+1KMeVW0JohPYrb322sNb3/rWcvb77LNP9csZzXFq/8WNHn0nALBVpy+0of8/9KEPVRtPecpTKjj7+Mc/Xk72v//7v8vxwClw3WabbSr/M5/5TNXzTP76hYy233774gvM7JforF+XftW/P/vZz6rfBZ9bb711ObzvfOc7JVOvD+gHgYryaFaOY8Pb8ccfX3rw2Mc+dnjGM55RZT7/+c9X35A9nfz3f//3mtyQ/bve9a76ffnLX16vI+BTYEWv/eIBDsGGIET7//Vf/zU87GEPG77YxoAAnGyV0e9wf+UrXxm+8IUvlHzUQRMeHvrQh5Yht4LGaZI1fWdT8XTkkUcW74Iv/YInafoS7rvf/e41nthh/S7A2XjjjYdHPOIR1b4+wKc+F8iTy29+85uSlTGJhtkg/SAQQYvxZvwZp5n4aFtb+KI7Aunf/+EPw9JNJwDZoxt96MWPiYZxiW86YjwY22hHy5Of/ORhnRa0K/uHhosNyXh40AMfOGyx5Zalw8YDmgQxyqLzQQ96UOmTMWhMbLXVVtV/X/7Sl4ZzWrvyBbL4sRpo5YuM6Kh6dCHBBJl985vfLN3YsrW52WabDT/60Y+GH//4xyVbOqht43xuADf62Y/f/va3NX61TTfObTp0n3vfe3jMYx5TbX/ta18rOQC8ov3eLV97bBO6yJztvVdLv8997lPjga0x8YL7IQ95yLDhhhuWbfre975XemnCqJ/IkNw80wX80QU6QSf1kb7RJv3Ux/CwG+TLD9BLkwP6rT/ZbXhcxgSayeMvrd5SrS/RhN5T25iBQ19oS3m7Q3jCqwAfXfRl8cUXa/LvwbDn2xLcFAHd3LVxAgsMxDnOBAaHMTGwv/zlL5fhYJwFGk9/+tNqdaEGXQuslGUkDVgrV8pwHvDCYQCf1PAIAn/3u9+V0WCwGV6GmdEUJDBA3tFjNPbff/9hr732KmPAOCrHScLNkHGOlJyz4GSPOOKIMlgMoqBqhZVWKEOLjoMPPng48MADhx/+8Ifl9Dh6DhL9rshg5gUYDu0wguj/+c9/PizcgqFjj/1lBTXfbUGqQAseW9GML0MoiMP7O9/5zkoT7AiyBFIMlG1swRvg7ATQyjF0DCRcu+66aznJn/zkJ7U6akUNbrIgG4Y2TkD7d21GlAHkIDhB/HPOHA/jy8EyzMf87JiiTVnyIO+XvexlJefI6dvf+fZw9E+OrqD5MS3wO7o5LNtynKOgiPHWBiPPMXMQgkOGnXy9i8Xwy6MfDFFoEMQy2ugmB30kAEO3oB1ts4H09At+9QW95OwFzpy4vqZL5PSABzyg2qRz97znPUv+HJdngQ9dEjxK2/e9+9aE5ctf+nIFl1ZaBFDrr79+9SHdh1PQhjf6g1b9ox/RJY08OFd9Rs9NHsjBhACtnBY9FRAIdjlTfQQXHPhCP97oCVlqG82CGf0N0E434RQAcojK0lN8WLX6WwsCtOG1CXTA/+53v7uCULLUZ4J76Ztvvnk5f4E5/aKncwPljXc0wGMMfOxjH6txgg5BiknF5z772aKbnnyvBXwfbX2j39kUAaDJyPve//7hSy2oEvQLTl/zmteUbEz2dt5556pLXiYEJiZAOXqa1z7c//db3lJ9QSZsC100LgVaeKS3bBY9FLDrK4GEd4WP+MwR1T47xIYJ5oBnQH/x7BnP6pK5cSJdn/z0pz8tfgQ09BEeeXO7yNd4FqiRF92ln54PPvigmpjRQbJBP/0wXvX3G97whmo/NsSkBg1w2FERqGtDcM4u4t2kRV9l4mYs6wM8CSzpvMAfXfh63eteNxzb7AY9kvemN72p9EOgiE/6nTb23Xff6jP69Pa3v3044IADSk50+b3vfW89a1N/fbDp1+tf//rhT41+wZzdH+OLzinz/qYPH/nIR4puk2f1yRRdVlX9wj2B+YdJQLcAg8E9vmaCwcjZG6SMMifBWdhaYKyybM+AGtheYvabbY0yhu2Zs1aG8ZHO2TG0nJPBKdCJQ2fEGRftcoKMFUMrgMgl2BEQWP3hHBkrgY1BLh2+de+w7rDWmmtVm1alzFgZFU6Sk+bcwiMe5gacFmBIBT2cuRm+IPJ3v/9dc5h/qyAILwywIAE9ZsP+cMRMnTM97LDDSjbKcU7oQYO6DCwaBKn4MCuVJrBjhPGgHmP/tKc9rQy2lSSyYXjJhDw5seMaDYwfR0AOAkV0k/maa61ZAbF6l192efWTYOu5z33u8OhHP7qCKwb1vve9b7W7ycabDM977vNKRpwj5yffM+eBZvhtz6622qpVR59XWw2v/tE2x0MG+OII0aqsS1kBOwdNtv+28b8Vr3RpNp0kQyDLddRR3yl9ESSavQoAXvnKV9Yq4Qte8ILihY5pR19YRbUiyLFnZZRzsYJ27jnnDl/68peGz/7vZ4vf+2+1VZWzSqK/OX4By/LLLV800j0BhItM4LOqldVWOi+4seKor63CGUdkxDmTm/5Hn6CRXljVsApsPHB+XbarlT5ow71fcoAfX4INOOBUTjpa6Mv/Nudv4kMfrRyRC5224mdcCTjx4Zez1g/0SFoCx9kAfd5jMub0mwmfwJlek4F2BCIcv4BZX3gvV18LeHfcccdhhx12KB1fpgU/aBMw6Af2RmCBPque8ui4YIUekYtgwngzYXnOc55Tl4A9OkXHyMpYJ1f0GhPkgjfljGltndiCS39UpI0E1WSU97RcnvVb8owtwZjAjbwFqAJzY5/e64/rAmXpCV0ylgT1bAZdNj43aDrBBgpw6B89tKKuDP7Zmug22u2c3LHpG31kR+HOqnRWvwC+yV37eDFpoDd03rhVFm/yoxtkQP5sEbtBp/gDdloAaiJq0kjmZE2+5G6SQKboNFE3DgSIaLpD41tfmsSpgy7j49BDD61+MiGWTx/1Jzm7NwZjByYwfzAJ6BZgMCjmNTA4DsAAP+95zyvH9KIXvagZitXaDOrAmuUa5FaryvA1g8cwMXwGqPRL2+BfeCpg4iA4gMyuDHRGFjCsAhFtGdgcnNn47rvvPmfbRxtoYsBAjCwjY3UJL2augs5LLr6kygBOkiNnsBgPQUYcZAz23CB52rE6o66AiHP/2wl/G1ZbdbXKY/w4IMELoxjjaXWLAbOaBQQ1MXjuIwN04Z+hZWBtw+2z997DO/Z4+3C3u21SxhnNygsCrILBw+CRj2CLkRdsZnuEAdQGuXBA6M22NRnrO4An+ZyyWTJjTv5o8de2Vlb+3Jz1Es1RMaz6GE79oE8ZWC9Caw8w+PoY3xyw1SB6oF2yAuqryylYEapgrrV3u3/erpzE7Raad5+4tHlOC8LwyGHAKXjQ1xwfmZER5wH8op/DxAP69ROaBAYLL7TwcNwfjxuO/9PxcxwlWHvttUqHzjr7rHLcSy6z5HD+BecPR37+yJLXKlM44sT0J5rIlxz0D6dIRzgqfArarDi95S1vqTpkSH7K4oPs0E+WeMCvLS6vDezSgtYvNYcqOKcLeLLSYsXWygY9gs/KFr2DV/tA2wICdMvDo7430REgnHX22UUDHZgX4MvEzhgkE4GgYJ3uyhNIa/eSRgddFrSQCx0w7ujXAx/4gKqDN8/KPPCBD6w+IbutW19adf1O02m0aYvOCJxMZNwLWumyVT1jH5/6VhvK40XfuKTTAb/Gh1VFtBtX5KBsAE3+iCM2EE/w6RuyhUe78ApmTMbkecbj9QE6Bj98+pm8kiYo9MdQxofxTG8EbdLpNjkb7/pRGn4+9OEP1fiGwzhAM5uHVqtddjGsEtMbExX9kT7BL6DD5JqxavcF4FVZEzj6RW4CP3ZIoOn1D9vk2oZDIGqHxUQWDXDSM7SSNTxsnokFoMfa1A57RHcF7GRuHBgPaMQTWU3ghsEkoLuNAGPEkHh3pP81WZ9BAgPRIGQ8rT6YZZmNcwKCmACTAI9BbeAxnIBDyi/jYkYOGAjllfNr9mXwWkl55jOfWTP9BEYAXjguuvCiqoMuNDMG3mOR5/0LeQY/owLSBmPBKdre4HDRKBByH4M2Bmkx6HAwolbGBB+2WgU7ViTwAX/44HAYWMBYA3zB9/dG35XNSDGoygNGjjPBv3ryOPw7NUd/0smnVDl0cjzKAn3jmQzUQYM63gHKlh/+fWaA3PDIgaPBe3b6EE2RATze17MC+Itf/qK2dfbcc8/hs5/5TN9ybUZ71RY44M+F3quanuBv7AA4Yv0AH5psd6HliU94wnDnje5cBhpwXspyDoIHKzNWXi+7vP8lsr/CIw9tjQH9va9632iX8YdHOl4EkJw1kI9HkF94gbLpH3pJga0w4O2MhvPEOe8stcD5vHOHlVdauXRo0UUWHU5p/aJdMr9v0wF9lPECyCQBOMCTfHwbR1WvBT36xaqVFRi/ka1f/CgPd5ydFSfldnrVq2qLS98K6DhBwRBHTt7wAX1Bzi5A/i545alvZdZqGt16zKMfXXnamBegG41oIztBuF/pAF7BlTTtKIsuEJnrY+WiK4DMyE7fcui2muU/7nGPq7KChWzhy88Yx5+tP8EPWSsDD3rg0tdAnov9EhTqb2NGGvwgspeWMeo5/OoLMvLMnlgRg8dqokCl6+d1g/bIwnX7RfoYhRO93j1mJ8jM+FAmfUiP0YYnfa/tJZdaclhn7XUqqLIS5pUA/RoeBF9ws1tWQtmCrA6TJbmuvkZ/DQX92io6pmSCryXpZbvX1y72g22wLWqiseUWW1Q9dMGBZrKKTOADZIe+jxx4YNGAtsVamvEk+IfLtvjb3va20kPlA/o0gXf0aALXHyYB3QIMthQMcmDAGfi5QAagQSTfwOc4vUNhoAu2GAIOwsdwDTxlDGqzKIGhuowTMBDh9OkR7SaAYbQMZIbLcrv3P7yPwjHbpmI0GWq4lWP0GXJtaEuA5b2pFmrUi+p32/RuZfTgk28VhAEzO7UFwFB454bh4cQYvchhDNLkAXQKXhn/FZuB8leVtkQ4IrNVBg5tVhRsd1jB48i8y8do2RJinMzkyS48XN3aOLv9cvCMo2Bzj7e/vWauVic/85nPtnrnV3n0ctQMn5m79myl5R0xhpMxZ2gZUu17n1E9chBIMPgcJPpPazNnTsSWCRnXyuJqqw6nnXJarawJigTI3JNZNv7NqjlSfacv8WCrzntRaCMz6e7lcRBectd2C8VKf9BCFgJfNPtjAc5fP1o98AvwTO/mBvI4A3wecsgh9Z6Ry2oOmtCi37TnisPMhQZOTxn8ejlcwC548Ne23ksShKHZ9wa9j6cvzzrzrKp/93vcfdiiBcaCZvJJsOoX/8YRmSlLx006rKD64wrvm9FZgZQVZf1NhvqOThlj2u3Q/2KbLAXiG93lLi3QP2k45dRTigdtZHWLHmmfPtJ/K4+ejSNy4gTRahxYGdRXl1x6SfWPLTtp2vKy+rzAWKdj+gBvVmqMA69NAPyTncnZyi1fObRKn4ap4KWNhwQOtvTJDT/7fXD/Cuge1IJUQQs+6Ab66KrVKVt/9MiquQDX9vuxvzy2dNqqDtnDx3b4RQe6Fl5k4eF+W9yv/hACbjqQ/gPqKQvGeiMNrXCRsbElMPfHGnQ5+gbIe14QXPCbpKJRGtw+1Oybm8YFWef9UoBHPLA1VjaN/SuvuLLGmYmwMcSO0iEBHz2wbc0GrdhkQtfYKHSyf2w0O64/6Qc+/aU8umyTA7Z2kWZLjAv6qRwbTUfPbPpHv37UbJs6wCq4CaJ21YUTfkAH2A8TV5PLlVZeabjiqr7iSQZsNWDbjG92gEzgYVO0QU6ZoE3g+sMkoFuAYea3iEAbd21QNSPfDIbAAVhl4SQPPOig4R3veEc5ICsqtm4EBwZh/VVrG2QGLiNlsPn8g+cyUM24CTwYcO/HMACcG4MomJBuW1cA5T0ohsAKEYNz2GGHVbAj0DO4zWbj+NW19StwsjLFKZ/fAiDOUXsCH1u3HLetCu9Z4YszZdS0l6BtNsAT46Wd0Pn4xz52eNpTn1qrIow6fuFnFP1VsHd5OGpbDod+7NAyTPfb/H5FxydakPrL5nxsM3JW5zUH4K/sGGV1OdpPffrTtbVN7o95zKPLyTO6gg4vD5tlM6RWzQSVDLcgmTysmuY9PDJXhzNAJweHRv1n9emM5tjJwHbZe97znto2IWt/Lbndi7YrGsjGFiZ6bfmQBSdqm8l7R5yLl+69aE/enOunP/Wp4astnw5xzOjgbE8+qQdzVlIYbXqDJjjxwxniRWAgj6znBRzd41pf0BuBp3cLBe1W+vS1AMJKAIAvf+lJhzzTEYGVFQurNQIufbfNNtvUasPnP39k9cl79npP05uHlNPmVAWL+AK/bPI9vTk0+p7tLbTQFbySr3RyNNmwgiZQ9p6fPwDi5IwFL5JzdMaLP37xq8/1DVxXNLxeS/A+1Q8arXe/x7+XQzR+yIzs9L8gJ8GJX3IQxNMBf3RDBugSnAoG9IN2/AUiudCf6o+mzxzo3CB2A7+2A63sCuyMQ/qVlTX8Ltbw402QpR560WDLHJAXutgDW4b6T3DpXUV6Sy/pGBkKIuieIMrkxaTHuPfKhb41Zh73+MfV2DNuyI5cTCbh0hfK3WmDO9VfwcNp65KuyaOrCar0gXGkjOcxz3THxAaPgmH9kEkEucGTIHVuoE3BuCCFLpOJy7hx6UuTZpMMNNCXz37us9WXts4FdF7xoBf6TL4td+3bOaBbxoAgWYDnDxv+MfWOrL5HI1nIN47/dNyfahwIjk9vMgP6DF9oMS6NcfXZf69oCNjZB23DRUZ0zxgXtJG5NP2vn8mNrVt/g/WrnpVF+nD6aadXX7Ft73zXO2tiYjUaX8Yce2+MmdTAR3bXZR8mcG2YfLbkNgDjr6MzYFYcftockUHK2DAMthdpAIdn9sUhSGdoXFb7DDB4DGhGJbNP5RgDQSFjwfDHoDCKP/j+94enNofw0pe+tAY1p8ywCeI4UX8px+m9ePvty4lxiAxNAkftaoOh4cQYaEZXWfmcAOMvmHPvEtjgRTpjOjcgE8bIXx0yRlaTrNIwVFYYTj/9jOLRTNhsWh4jyzGq5/0+Tu2nP/np8PRnPL1WZ6zyoTlbklYiBRMCEjKRxkgbPwwb8FK54EBQQH4u/JIBI8sxuOdgyJ+DEQyTA/oYds4BffLQhgbbyIIqOAR/7jmDpZdaurY/Exh7h4xTZPy1QWaCWPgBM4EGjlz7jLW2XGSNBg5Tm1Yy0EBHBBEufKORsV5mmaVbsHynwntdTvHKVs/7fWhh/K224EmbHAX91S768CZfe1Zt6SO56jvX5pvft/HWP+gM17e+9c3hj388rlY+1mtOe9GmY/jnmPCvD9CXyY/+JGP2jszoIv69eykP7wLXvLtFl+ifMaFv6YVViuRrQ1BCngLlOH16JkiTzrkrizerGfRSn2lPn2mbrI1lkxurNfpGHwv8rSSffvppbTw/sJwlvUXjqk1Or2i6Nn7lYQzapv9XtqCeDLiHb33rO/Wu1qmnnlIv41t9MQb1qXf8BJT6Qx8Y18aflXLvEtJlQTK5e1fX6jPHLwgRbAggyJ29gNeYwo/69IatMMFU5+CPHjzccYM71ushZGE80i/4yUJf4Uv/GQcCBjqi/uZtzK3ZJi5krb8A+ulPfCBc9ICdMU5N7OiPPtIXAlLbr/oJTLnQawBc+sp2LT7oKruqf/ApGLIKKVglL+Pq8CMOH5ZYfIma9PkjJmVNZgW4bLA+iV2z8qh/D2sTNOPS2GWL0Gb8CZ5NFtgYeoJ2NvWCCy+oiRr69GufmHdajXXtkr/xZnJP//BpEiS480cw+YtbQT552HVgn+WT66c+/amS6Yu2fVGNESuG+gUe+r3MsssML9n+JW1c/7l0484b3rkmQPhWnzz1DRxou62AsXFjP1syCegWYOgDwztzfVWt+rilGVwXNyfl9IOll57+tAenbBDpT8aDEcnACj6QPPjUcc95U0hGyK80bWpr3332GZZtQYIVIQOWkWUAXMGpHXjVYViUA17a9UV5+XDCrUxwo0E6XGixNcxItYzCFwMxN1CfAdemQGDM7/gerjFd7tHCScLPETGu2dZCE0CjbVhBgVUSwZLy4/HG2G+77bZVxkrZ2FFceeUVjZ/pL7UDfHrGMxrdpz39IB1Id415SLkAxyJfcJg+UCZ1Avglc0EhZ2dVsmTb6pSONRGX3BuQCx3Stv7wxzPjtsk7uiMwmReM61188SXDkk1n9W34RmfkknatTr7q1a8uR+dzC7YLlU1f48O9ScqFF/YtJtvFl1/R38cKTejTPpxVtz1bKVU/wBHimyxCR2jWZp7V8eweyCe3nJKSusrQA3zBqbx76S40JZDHb9E+VV9Z/EUvct+wtvLTkzD8wIOGyHYmyAdoQI8PMtdkrrVrNRH+4NGu9tEpTTup59MmVrNN5gRtyqgL3NM/gCfPGYtk2mVGJ/s4TN3w5TcyAPIvucR7Xf00jTFdwHP6BMAVGcCVfpU+s54rwU/6cVxmNlBm3Aa+Qrt6aFcm9MMb2aCFbsknGx90p6vkGzoFS+wPOqL78MIhcIJXH8jXpjJdH7qspKNJG2RGzurhky3Ut6FXWTzoL+0IsgWRyviNPOTjA346AJcJBB6Uoxv4shuANvfaWnJJr19M9zEc4fO2AvpnEtBNYK5gkOleA1H/egaex2BQGnicszLe+zLYBB+gqwin0e+D028MuvdBqlQrBFeMosssWlmrEZ4ZCHUYC+me4TGAQ+tMUBbOlFGeo1p00W6g5JXBakbEy8bKqMOoMBJzA22hQZOcHgOnTgwZvNP3vox+RdEe46kuI4ZnRo6hUh6d4UNQBrdnuNOe82HhsnrD4QFbbmbgjBzjt8gijFr/YwB1Y+S0rR18ornSGlLBL5wu7Sk3h45WXkCCp/QRfOghO7i0IV19ZcZgYmC1V3v47/JVpuNXT3vy02Z0K/S453Q5KPcpNzeIE1IOnS6gLSAd3QHt+ZSHb2FxTq961atqBQ5dyinvgpeMI0f6HscUGYOUjS7AETpaVitvLHSepcHncq//tBE8nJf60gQqPX36/S9XQBpelFUXpF/1UcBz9CD9pV20pm3jpEO3AeN2gnsmoD94XWlbae9too/MEogB5aSTn/ZNcmz1f/FLXxx2fvXOpePKKuPCR3BrK3ikSwu+8BXc43vl9A8el1pKgAFPX32KPuIldUww2Dfp2kkeIAv4jBM8Jj+0JB+oT870Ym6ArrSjLnr8zrzHO7zGlHR0ag8f9KP3X+8n+f1XWrfD6kYW6uSEC7RFdvhIXXUSKEeeAL2hIbQlXX1l4Quujmd6ouke7X7xrIx75eBQP2X9pr+Dr+ubkyquOYG9rQAZ3diAbnpkT2CBAwMpgyiDxkB373IPklcfDG4DEVjaB5XeBl4O0c9AlG7wGriMgHryMvhjpJTzDoptMs7fGBUYcQaA04lxdqUOGN/L0y4np343LN0wjsuV6WuNBF9onhskn3GL0en8xWlPBwwxgJxYf+6yNEsmgwTAaENPaGOU4xykwenSjtVK+L0n5rtdygveQK/Ty2rDcwymNLJQnuEu493y4Zce/uWDWilr7chPcKKP/MIHd/jk0JIH/JI5XHhLkKH8VVNycqENVHq794tH6dpUBy4rwwK6vGM1huAKqAekhQY48QYfkJYL3SuvssrwmMc+tk6GSJ/oH3XQgobQw7HhydapNsYygc+9uskD0uQJ0gE8LnThOX1khaTT3eUIDzmDznuXR2jKpY5rmsb+DDdax+XTdsc53Zf6yLOy9LYlFxjHgI4oOzeAU3uByMIfQOHTRbYdf8ubukKr8S2gtmK/0Z03qrpWorWLB6CcdqShGR55fsk6vHlWFo7w5FeacuoK5qSxMfo5+KVlnEj3vl/6Ae7gwU94Xmzx6b9yBdJz7xc+AM+8QB/AO6Y/99KBNDzDJQ9v6JTeg7muK5kApN9cynmOLZWmvnZNTiInEHnir9PS9QkEX/iJTFpOw2GHoI95OODs/E/LBqgj3wRUmnJAmjy0SvesXWnK9Kun9T655vb3BOYPJit0tzKY6o5bpUKjLYMt9zGEgRiDsbEw+GOcGC2QesEH3HPaqsiP0ZM+XS7ymfdcZCZe13XBND31NCcNjPEFOt66q+dxfelkAeJgGC/5ZIM3+TF2Y+h4pwPulAfJ08ZMGfT0aWMavNoIbcEDN7ypE7zyk9brqS/PjPyadCoDUn5uID+rg2jqclHnmrqj3PTvtfPHoEiylA+PuWajaVxmDGmv45y9PRC8NzXcWLw3pP68+AzMxDlbO8EzTpfGcZusWL2mj4JT73YJDJQd48r9bGnXBcqBeZW9LlzBMRvMVu/60nZzwMy258X/bHTOL69jCL7Z8M4NZpadn7pgXvQuaDBZoVsAgQLfVEqskzmx2a75GVRjCH0cv4BgNlolwZ/2BQ8u9y236iR/DB13Apc+kwVpL/njQCZtzIQxXb3e7FfDUDim8fdAZowzdFw73fPM2Xcv4x4uAUzy3ZOZrRoXSIDDAbrUj7zQZCXLL4AntIDxPej8dJwuAF/qweMXbk42Kw1pT3356Om/03R4fwpMlxFsTvePOn223VdsxnimCtW9axrftXmBaya/s13qwp82svKU/Miil53uu9AGUrZflTQnbzaYV96NgRuL94bUv6nqSJuZTs701h8lWJn3xxz+YKEHc338jOvkfra06wLlrqvs9cV1feGmxjc/MLPtefF/c/E9P3hnlr2paZrANWES0N3MQIGvS4nnVub61L0lgZOMQ5/t4iy7g+3le7pf17TjDZ7AGAcYBxCB2Zyx51xjHDMvkDZnXuO2Oo19q0O6fDCzzhjwI0hLEOW+1aj6/b5vO5h94UG6cmP8AbSmjLqucfCa9nvdXr/XIfdpGcDh6nU6LnWA7Q3gOdtO8m3boLEHlV1mVuSyKpf68kL3uD9CW66koUMZ2zbZTnP1/GmcIPXAuA9mu1qt9qtcv4C24A7vY1qvXX8atDO+ZpZdUK/rgtnqXN8LJMAfB3G6erby/5fXvGC28v/K17xgtvL/19cE5g8mW643I8RRXRfE8czsg9SfV9/Mq4155c3W3vWFmXg9x3EDeOMY+7tCfVWm5dT93CCOPqtLILi7Y+iBAVzuUz6OeG4wpm0mhM4EMt4BmQ7wetuRlUta0v1K60FqghNBxTTPgiV0Br+tJ+n4CYz5FZilffXSRvu/3U/T5CKLjj/vrvXVQG1pA17P8LgEcFYG/cr32QN/geuPOaT7gw6fy8gHQLUBf2QAr5eW1deXkUHKuUAPLuu2gEy0RxdStj+rn3c0u5xc2opM4Add9j0wgKcHqp2G291O4HvtLW330uCEbyznQPD71QbI7wRuHOgbQJ6R6VjOE5jABKZhsuV6K4axo3BlFWW267ogOGa7ZsOXq9XsCG4AjNuYG8RQ57qmo+712G5pvcw1jXtg3NaMrEoLvnHdPCeQSN78XmREVu45/PHKoDbkT5edpn+apxkEN2hZBQIQONBn0iMAS3lp4U3AAQQfl13WP51xbeiBY/gdb8V2mnuwCVdkA/wqr+0Ec/7ownf/fA/QZ1IOOOCA+paUj5IyKuO6aQMvXnrXjmAqeF3oHdMcOqQpR67+old6gtDg7leXuXtlk58rNIyfycLL/v0PE6JrXUbyI1P40qb2E/QFgtOV/prAjQP9Ph2oR3+m+2gCE5jAzQOTFbqbAWK8xs4hhg1cX+Om3HWX4Ui7QxrDuO2b24hqy4VHxpzTjLO/aUCA0AOG4KwAY/SXWjcGxnK22gWvIACEl8hz3I+zAf67HHqQKPiZ+f2ylJkf0Hy60fZoAhWANgEMOgVtfuVJF6ClrL86tELoW3JO5QA+RurdJh85dSKAT8t4ng2s0OUzKnkHEL5pIKNr6xo6uoPvfYUONPWVPvl9m/v6QJdrDyhvCJA9PrR9bRyz0z+B+YM+ntz1SUbd3cD+msAEbitwU6zQTQK6mxgiWJB7v925dwM3M7iL7DnlOOvxJws4oNy7Aj7YevupgMYL7r5zpS/yocpA3o+Sl78yUxZObcEPPIe2BGYc3xifNF9iR6vPd7hCm1/OVlBkBUkQ5i/dOH9t59MQ+TN7bbhAq9rKTAcSV1xxeXP8/bBzn1CBO2XhPP98h4v3cybRAGc+UiqgwZe2Eni4T3CGRzyTmU8vwIEfX3D3RXnBj21HX5uH09fv4VHGZxHQufji/RtPgr/wg45sqXZZ3K6OtPGVduD0DGUctXN2k6FPQODPt/Pc+7gm3FbQtKf+Ek1uSy29dOFF8yknnzycetppxZ8XzVdbdTWjuGGPfnghfZEq68vw+AG+Ri94s73qmCB5vjafY8cEcz51oL5VL33sK/DwkI/8BIzy4JXnq/v+evHMlobX6AWc8l36XTv6zzcJHTNE7jklAy766OPTKyy/XOuXfqqE0xHwTR4ZF2iUhtdzzj67PpBN3nALFJ1busrKq9TL+D6TgU+46JCX89XHlz6Ff6UVV6zPVCTYhJfcJ3DDIeN0bOfA3NInMIEJTAK6Wy0Qab8YsP4ZCcfPcCQcOEcmmNBxgiXHbPmadt5nWqql3fXf/q0+MOur/GSssx1Boz5cnh2H4zgZAYIjWhwxxGE5gsWRMhyfo7Y+97nP1S+n+sQnPrHKO+oKJLDjtDlOjttRPByxdM7acTIPbDQKYP7380c2ur9fzlNdR/w89alPLR458wQeHLCjZ3KMF3B+qzKO78GHdpTXJv590d9ROzlSST7jD79zTTkEZ4Y6voizdhKAI47QwNk7B9VZhY5YcoSN8wYPP+yw4U4bblhyduYjJy7wIH/8Ohv2ta99bdHkmJ0EbuTh/Egf6917n33qeCEBEb7gJV/njB77y18On/zUp4r2HV/5yjoSCW6ycs6oc1HJQz8Cx/A4Vkc/o/+0004d7nuf+9Zh2b41p/9++atfVsDjGCC0POqRjxwe0S5ngMLnJApHCl119VXDTjvuVP2jr/SJb7zROXJwHBR+BS/k5fBuOrXrrrvWsUb6Q5vK+nXmaY5eswUrgBM86z/nTTo3lJ65yAd/ZOmIIEHe3nvvXTyRP/4deeR3l112qbMp1ZOvf8mQLPQrXXz/Bz5QffbUpzxl+PJXvjz88Ac/Gh772MfUEVHOlKRL2seDY5icUXrAhz9c8jm56TMateFA+802u/vwvOc+t46A0+d4F0g6O1J7ZLjHHnvU/at22mlYoulGgkLjFt8TmMAEJnBLwk0R0E2mSjcjWK3iKFyCk//5n/+pM/usUHhvyXmTzlr0RfV9WtDg4GIO8Ec/+nHlOQhb0MSRO0JHQGiFzftPB3/0o7VCwTlymE4bcLSUwMRHap2tyOE6FJxD4+w4ype85CUV4MHDGb/3ve8thy+AEFRJFzR9r9XncP/wxz8Mu+626/Cb3/5mOOZnx9SB+oIxx/j8sgUzH210cPoCOny6x4NtPTRbrRHAcuB777N3nTEoSBSwoVE9AYngilMWhHi3y8rYOmuvXcr9xje+sfjTnqBBG8985jPrHEuO2dforaYJDAURHLJADT+/+vWvK9CR7zxJW4vwWLFx5iVaHODuhAZBkSAHTfoHLVaNrPYItAQUm222WR1OLvAT1KH7uBZcrdLwWAEC5GPVyftp+BY44FE9wRP64BKgn3/+BcPGm2xSZ0PCTV4COsG347V+0YL0L04d7u8MRTzBh786v/MnRxfdAhtBK52zIuj8WHw4ikwgo56DvQX9ghwBjsmA49jw8YlPfKLkKOAic5fAyYdh0awv6aPzOgWkzsU0oTO5EKyi3woneQi66CIZwZdzMJ3pqK5+04cCcIEyXv/W8k1k4Lz4ooub3v2+gmd5ZGlCQofhAvIWb7p6vy22qODSmKrzRZ/5rGH51mcmQYcffnjpoj/28CyQFeQxflY38WaVO8YwvxOYwAQm8K8Ik4DuZgAO1hXw3hFHdNHFF9WKFAfF8Tlc+rnPfW45Fo7OKghnvd7669WBzIIiTlcwcsWVV1TAIihRfsnmzNZvzxyZIEl9jprj5qwFjgcffHC1Ba8A6OEP6yt62nBAtpUUwFFa5RIIwr/MssvUlqPVnGWXWXY4/7zz61psscVb2btW4OKyjceJm1lYIbMyZTXKs0DVSppD6bXv0PltX7jt8JSnPKWCDAGAQJMzdoi5Q+2t0AiGrBLtuOOOw25vfvOw3XbbVXDnnS9BCt7QZWUODwJDB3gLfAVegiW0W+kTBHLS8KEhbSyx5BLDUksvVYdLC3DR7bxJwUcOwneeKp4EBIInq3N4hov8BYRWdsggW8m///3vSh7uBSq/bv2HT7QKgAXpggoHUT/ucY8r3pUVyDlEXh/pn9svdPth0UX6Qe2XNVkOTZWstFmRdYyVYMYK3eWXXd7y+zFPAXonaCMv+AWSW7SgR1CtP2qV7MwzSpesfuGDHJQRMFq9EhTjw0X25I0uEw8TE/S6BL9W56xOmhC4rPTJkwa3Z+n6QzD1ox/9qIIrwaY2BdiCavDP9l+tMi6++LBSS3PCiKBXUEen8GxM0HWTDbphxdkB+PROWTLUx8f/+fhqSyBsIoQedMHz+Mc/fvjkJz85vPCFLyx9QUtW59xPYAITmMC/IkwCupsRpgO7vqW51ppr1WrbXnvtVasGr3/962u7VSDCuVidccC7lTX3LqscHONCt1uoHK3Vs6yocX6f/dxnh6v/eXUFFla4BGRW+6x0WB0SSHLe3hWypWb1y+oQJ4ombcDHsVoRssrGqf25BSRW46wGKqu9zTfffHjr7rtXu/vvv38PKq64fI5D5BzhtKUryLRiZCVEXdumVsRsB+Ndu2QjmFLPKhHHDAQv+BE4WQkSoNlyw7+VMuXUky/YQjOZwWf7XzBs1U0wBg86BAdWH5VdfNHFhvPOPa9WtchWcC1IEuAKLgVeAiKBjqBOH8At2BQ4oB0d6pOv1SZbmPvss2+tiB5xxBG1oiR4ECT41b4AXhCFH4GSVStbrwJbNMJPttoQXFklxM8dN7hj8apvE9x6Z22llVcqWZIfOhOUCOJtgZoIAJMIQaV+lp7AJa9K0D8yFSz//Bc/r5VbQZyA6b//+79rckAXyEDfagfveHrWs55VwS660dj1vR97hC4X/shDO1YEBeICQUGV9/joyCZ326TaNgn5Ywsar76qtdHa0VYCPoHgfvvtN7ztbW8bfvDDHxTv+CYv5dEAlP/Ln/8y3Oe+96mJwetf9/rhiMMPr4P6yR9NZOKXjpA7ecAlfQITmMAE/hVhEtDdTMCxxbkBzpMj9WkIK0cCHqtBgMOzemGLiHOz0iBo4JjgsH1ldcH21pFHHlnOkaPjjABHZPXmrW996/Dud7+7DsGGQ7BgRUUQ4K8sBS0CDysWAE2coqAGcGqcowDMqoiVDqtp0n/04x9XMPqSHV5SK1hWFgVnVomsmKCTYwTosWql/fxBABx4RA9QxupNggqywZOACw0CBkA2yggGBAzKwakcHAIMq3OClxUaH4InqzjkZbVGcIhvASCcFey0wCYBFBCcgcsuv6xWfgSJ2rH6KdgTpCqDLoGKvtEmntBMflb6yMSqlkBdXwlIBEPkAKwYeR+M/PQd2uBLEAGX4BGfVuJs0aNFn1udFMh4vw1f3hFbYfkVCncCNPXdJ1AP/QDfAjBB4Tprr1N9RnaAXBLUWzUT6NAxdJG9VV/brbZWtWc7lkzJ/4ftXqCl//V5dBLOBEz41NfaE/xatRTAC8C8N6rdvd6z1/CUJz2lAnDPjgrLH/ygFU+CM5MRAa2gWwAK4Fx4kYXn6DFatP2H3/+hJjnLLb9c9bfVOjSQEUCbe7S6Jz9ynMAEJjCBf0WYBHS3EHDUruc///nDTjvtVE7wwx/+cOXZIrMywdna+rRaIggTHAg6BE677777sPPOO9eKiFUGzpCz3vrBWw+nn3r68L73vbfeDTvmmJ8VXs5cMGCr6+CDDqo2vP90ULvPC/qcLGfGIQqofHgAAP/0SURBVOYEAXDWmWfVH2V4F8pWIYdu1Usw8tvf/m7OFqTAUKAUJyjIAgJRL3cKIqxYWXVEkxUZK0TAKhBnig84wGWXXVqOOEGdoCHvPFktsy2pvuBGQGVbU4DByQvEvByPH0GJLdYVWyBhG1oZh8Vz2mQGB/xp13aioGPvvfaulSOrQN5/886b7VwXXpQXYPrLSv0i4IE7K3EJ/AQPtmZt0ZL7brvtVn3nnTGrmiBBq34WTAkmBCLeiXTBZyWPfAQ0+kiQeEHjm+z8IYGgS6BlYpAghuy0bUVOsGSlTzll6I0VT7JUls7RMaufgkzbl1vdf6vSP7pkJW33t+4+7NH60B9JWE1z4L02X7TddvXO3Xvf976SJ9ngLYEu/PijI+RDt6WThZViwapfEwwyoy9W72zJC+qMFby71CcnMoITniWXWLKCYVD929L1rV99aRKEt9e97nXV1o5tzOEXnbaVX/byl9VKanQ3eCcwgQlM4F8VFn5zAze2VuYXrCZZlTBTn8C8gWO3WrNyc/pkJhgRMFg14Uytflk94Mi852QLkSMTqJCzrT2rZhyll8s5Qu/CCV4468997n/rjwz8BSpHZoXHFqI0K3/fbW3Vlmxz9Jw65/iVr35l+MwRn6l7QZr3xgQBVkBOao6Yg0QXmmxFWvVzugBetOmy4mY1aKutHlABjkBEUGGVyUqaIBCfnP79Nt+8tnW9LXVEazd/VWor16qMT4AIntAvQBG0WG2zfSxAE0Ralcl7VAILK4w77LBDlT+sBY7oF8zYZv5Wy/fHHeR273vdq4Ix/PyqBSvKr7ba6k3+69bnRKxKHnXUd5tsP1dyEuSRuXcByRANygiKrbRZDXIJhuSTiUugJiixxSwwEVCqAye68KHP9bFgi/wEgnijB9IFRgIZ+ARygnx9LRj5QWsL/2e2sgCN3oGkIwmissUMt7ICQX8sIRijTwJN/WT7XrBncoG3N7zhDaUDaBFA2W7H67LLLlcTCXqjPfTR5W83Wh/5iEcUfT8++uhaSbzdQrer9y5r+3bqr5EFmA+dqosn+uV1AAHmtttuW3Kka4Jk6f7QRn0TDvXx4BKwCxCt1go2vRdnsiEwE4DiX55Pqazb+F+46eE3mw7QE5MDASs9xtdee+81rN76H0/sF3mo75rABCYwgVsaTCgPOeSQ8n/zC1Nh3OSzJTcXEGtWXTh5QZgVKk7eliiHZaVA4MHRczK2sgRhHLLPMghWBAe2pzgaKzkCCEESR+/lbtuiHLZ3xqzKcexW9BzhBI+VFS/8W8XwXtRjmlO/Q3PYcMkTANkqEwDapuQY/VWjvzi0EoUP9AlwOHl1vByvrEDJChpH/cQnPqm1t0QFIlbCXLa4rOyd1Zzyxi3oEMypg3ZBEIdPd6z8cO5OSbjXve5Z+VZv5HHq6MaXYEWA5F06K2ZWAuUJQtTh7AV6tl/lnd94PuPMMytg4OgFj/LJgjzJ1yqYQFTwjF74BTeCPP1H3kDQhB6rm9pyj2+D0IqZYEtAoi0BkYBWfeX1S9LVAdKDS1l54NQWtFzUZEjucOMDf2jUZwIw6YJAbUqnU/pQIB2dU9+kQSDtOUGj4EWdCy+8oAXnvym+1SMLgVdAPW3ZUl9t9dUqCIRHYJQ/vqEfm0798YPgnhzgsuJGFnArv3yTJ9y2oJXTT/QDTvLHjzGiDhzoVo9cyFmwJ7CDW1trrrlGu9ZqPF5dffnXv57QJkMnDyussGLr5zuUjBdZZNGSreBTfWnawzsd+NsJfxtWX0NAf4cpjicwgQlM4P8O2MvJd+hupUCsAhDAyXLGOozT4nw5Vk5LkCGAEAhxou7J0/ajD8QKygQf8MFjS8sxSost1t//8teui1X5y2qrDn5bTsqnT7VzUasH15JLLVV4pHHWCy3cP6uiHprQ7OL40KTtbG0BH/zVvjT4ldW2+sp6hs8Fkg+f/Gw1TqldATzyyUdgB7fVK044PFzcnHI+xAvIwcqg/DGv8wZtXrMcWbh8CHlmHkAruucXnGgwPkZsDNef3mlAY2Q6G6AT9FMX+geeZ5bvZ772rdnZIH0yN9rmRreAbF6r9PLHOjGGnEMLrxXaeeGZCXOTybxkdUNkP4EJTGACNzdMArpbMUTAfnMfR6rjpCVQyurObCAASqCl/sx+mpvzgj+B1Mw6HKx8qyRjmBsubQsA0RseOk+cYy9vNQSdPmwLj1MiPI/xSUeLujPbQZPtOH+EIeD1vpOX51M+ActsDn9eDhx0WjtEFknzO1M+Y5iZNy4/xju/MMYxbuP64JwXvfOqL29mf7TUljbu0/mHedHT25h+v3ImzKvNsYxSTtq82gtcH7wTmMAEJnBrgZsioJu7F5zAfMPYicTxcGQJxJIveBNoeXYJUsZ1k+5Sf2YwZxVGWg9y+tZcP5WiO9AEbAnmrBZZ8RMcAu0lMIJDetrym/q5gKA9Tll5ZayoxGHbZnMclvILL9y/3ybYk68Nv+pHLur3c1P7X3ZSZu8QemHfu17ev7OqqS3BZGhWT1r4117kMi9Iu4E8X9cVQCc5+o1MZit/fS8Q+QZfYLby42teMFv5XOm/gOfxKuJsda7PNS+4rjJjPDOvQOQT/bk+MBPX+JrABBYUmGk/8jy3awILNkxW6G5CIMrZ5ChdICLIcS8oyEqX4CT3ApSFFur1s8KlvCtlxiCdk0uZ6bbd93QgPffAfQKsOPlxWeA5R5eNeUKj53G7wTEbjPGhSxCo/Bindpwf6n0o78zh24qfINF92nQJqgSMqU+uZDa37c1bO8wm97Fs/hUhPIUXl/vx8/wAXZ1Zb0GQ0wQmcGMg4yxgPMxMmwmTMXPrhckK3a0M5jZYJC+8cA+AlHHZZhWoZNtTANbve3BiFa+XzTZjP6RfAAMqCGrP6UhODz6/cEhXvj9P0+Y5dAD3uXpe0jjRHvB5hnsczCkLPzTJ9ytfHjrTNpB36aX9A71jWnq9/k0wfwCQd+28/G5lLu1Sdu0K5kDaU/aWDubG/N5YGMsDjO9vCKBpbtctBeFpHLjPfJ5fuKH1JjCBBRlmG9vjMT/zmsCCDZOA7hYBDq5vnQpiODaXoGd6sPXtU+kJiMD0tub0d8aUr6CvBT/qcHbycnnWlkDQcwZyysU3whVwnzzl0RvoeT3fBeCCHx3yc3XaenCathPYdfzTjhmNtX3aeM29QDe8C+7U9esPOtyrH/nkOfzdkoCNMS+3FkDT3K5bH1y/fqNPM+HWyc8EJnDLw3h8+x3b48k4uW3BJKC7BcHgSvAhGBKogAQ6svy6EgQZlAlcEkx1HB3POPBSbow/jlDa+FIuZdNeh163t5m/mpxuRzmBlOBLGfQkKPUsPc8B92knq45A++rYrr/9ItOrbt6nkz6mS3rwpF5W8pSfrb0xpD5IvhXIcbmx7ALqpa78a0IPmgPKCEz/2cqN6c2VMrkH7tUJjOkcg7YFu7kfQ7XZ6giEr1l3+l5e6ikzxuF5tjbHaWR1bf6nQdkxz6F1DDPb8P6kbfYxwKEdV3Clnt/IG/60kcB+JozrgeDO89z4kZ8yYCzX4ADjMmO8c4OZeMf38I5lBl/aGfOnnOdAcMzEPS4D5MGfcuOyGQfawCuo9ltb47LJH9cF2prZ39LG9cD4ebY8V3hNftJnwrhe7kHKjnEEpI3pHPfl3CDtB99seMEYz0y8kUV+Z7YpLdcYUif3My+7F4CN9OwLBz4z5FNQTpPx6SmfRbKzgabYVIAGablXP+CeTR1D2sz9mBe/5BpaQcqm7ZZSz9LT7kyQF5yB4JnA9YdJQHcLgcEkAElQFsggS8AEDL4EP+77lmuHaRy9bCD4gwNkQIwHM/A5lLzPx0hnkF1+OaPfB1RWFAMZvC64gjtpMZYJJJV3uQd51p6yweHe+4KeBXfBpywjgU44XJGdfHnKuE8bcwNl8jvzHg585jlpuR+DdEbKb+hP/bF8x/VSpvM5XU66NL/SndThHv7IEqgbcJ/Lt9XGRlQd6WMc7iOn/M4EZQK5pwOM+piOAFrj+JVXNjyNedNWDPq4Dekdbw/YE5CPaVMPvWOZguCRHj3qNHCc/R74TbvKweU+ehKd12baDV3BkTp5zr1y6oKcYtFyr0XrGMZ4whsY8yxNn5JH0tGTsmOAa9zHKXdF48uEIu2hU7przGfPn36+dKoPXHipMu7acyZ2oOdfE2amFf1T8pEX+uGUF5pCh8DEPfl5HuMby1Q918wy7oMTwJVyeU4ZVyD5fl1kGFDHc+oWTNEXSJt0IPWjV8GZ+/ARHrMjEZA2Bu3CpY/chzcAFTyh0b3vQjq1xUe6fbT+xS9+cX2XtL4j2fAAv+q4QNoI7tA8vs/4nUN3u1cv98EN8hw5uk/+uF3l9Pm43eSNoadPy2gC1w8mAd0CDH0gThsMzxmcLg4uaUAwJpAzwAw4AzJ5ykpXRmCVQZiAy7mbysbJSYsDTSBmICuvHOMOV+rDx6H5owjlpdlmVZaRkAeCl2HwKwhEa+hRPjQHEuiqA9wrH1zJdx/w3OXRaZWnHTjCf4LXXubScoLOzE294Az/wR+5Ctp9W0++IFs9n4Yhk0BoniPnVgbkfuGpZ7IKfnh9WBdoq1ZBWzn5oUn/B7cyZDxOQ1Pw0Ynp+2k5dR77fXgMX8oUfS29l5vWo/BCV/wGp7JokI8mtKSeX/jSB5GTy+sA5JeycKRdK7nqufdX06DLZ3qiAPyOx4T62lHfswueMU/uO6/o5ui6s3P1v4juQcRYN33vMG3iEcCnj/yWTjS8yqgnHbiXLw+kLJyp0x5K//AmfcwLPsjO1dPTb7cf/jnV59M7Bp3f1M34iizwZ0yA9EH0pvqj0ZJyLgDPWOYuaS5l6ELVbc/a8pHxBHsg+MY05T6XZ3jTTtOE+pUuzRV6yAtueWOc8sf0hffbtfS0oUzaX2SRrg+u4E2b0rTpm5nk5aqyU20D5VIewC0PHjpNR8J3h/7rG5xk7kPcn/jEJ+pj6z5+7qhGp7o4DtHH0XO+srLagdtYD51+gz+X8pkweB63n3xp9AE+NLoPHy732lYOhI/orHwwlkOuPN/S70YvCDD5K9cFHLpjYaT6ANHdcSQx4IIlafkgMSPhK/2MD0Ob0xOkjYFRk+eDyGutvfawUsu/8IIL6uPF6jlNgFF2OoTTDJzu4JkRSQCijEHti/3oYSycooEG4AQDx4IlSPSVf/TGgEqHz4kbcThgSq3r2T2jiiZbE/6als7e9a53rfYdkeUkAzSgRTvqMGjuL2+GePEWQMRwweN0Dice+PixUzQYWCdN2OZwKoM/6jj7nLObPC4s2cFNDtpTDn8+ouw4NfT87ve/r48/C1QiI6dbON0Az77R57QEeB33JvC1rYIv7eekCYYbP05kIDvHY/mLYUdnHd9m7IzsPe5+9+IXr3HE+AzffgEHdMIJfxv+9Kfjqr/Q6hQOdNjakaYf0J++g4+M/YUyh+IXHqeM5HB+PN3rXveqdCtKP2u4nDmsT9gUp0c4XUMAFmdI9zgs/OtzeocnPOBJmaWWXGq426Z3a7JZuvXNSeXk9BW6fdNQf5IN2ZMNmn0eh47oP7zJwx99Qrs+luZZf+hLp084zQK9+go/G2644Rz5ZfULTKlh9Se8559/XtOZVYteeKW79B/9ckSccSgf7WgkZ2UcDWfMkWvwoU+ZjTbaqPrixPZ8SasHB/rg0T9kRGeU1Y6xqH54IpszzzyrZIdvcsULWQPyAcYep6wtfY0mfPuDJm254CVLbWoLn/rRM9xA3+LLWEnQBG/Adnw+Oi09eopvELq0rw149COZoYGeMAUXtPGHN/l4YKv0WQILEPmgWZoxSibu6XLaIk90oIE984svfSZ9rWanVmztRD/JSr8mAIJPWvqdDsIpXX4ALvLIPZsAp7ZCO1qBMfC2t72tjrTzuSe8s5dwutIn2kkb+g6eyM09uaATX4DMPAO0xCaMAV76FN4CeYYfoBcOfQOnOkD+uM89ayd9fFsDfTz5sPAE5gmcC+MooDMbZyB0+THHHFNnZhpgDAajKnDwvOWWW9ZZpI4f4xQFKQybIOCBD3xgBRfS9TsH7Vng8KpXvaocp/LO1+Q0OHK69fCHP7yM7F577VXGghFyLqyD8M0mn/3sZ5fTdr7ot7/97VJuhpKB2W677eoMUob3sMMOq7YFMfI5V2eJbrPNNsVH9DgGMYYInYys2azjysxkHRj//ve/v8763HXXXYdnPvOZVZ+MGL05hqzJK+YWP45xEzAp5+g0Acgee+xRZ9buvvvuJYPXvOY1w5+O+9Ow53v2LMO92667lSEjF/xzRI5Qc+wZusnC8WaCNM5x+eaQHZn1iEc8onjkuM9rPBzTaHeEmuPjnKbh4Hmy8IsOst95552r717+8peXXJVzNjDeOAB0PP/5z6+28UDW0hZqPC/Uyti6s9LDYH/jG98cDj74oNKPnXbaaXjAAx5Q57vqR/2G9r333rscjLNSOWp6Jch5whOeUIEZA6XceS2Y+cuf/1JlHe2mDw468MDhYx//ePGU81idK83xvfvd764+FnhzBoKBF7zgBRUIO/N2zz33LIcpYNOv5Lfve/cdFrn9IsPHG0516C05o40s6Z3+dvah/ic39O244451pjBe9ONrX/va0vUPf/jDdf7vC1/4wtJhZ806sg9e+m3MkLN8umJsxbg2xaE6lc4ZH3rox4YvffmLw902uVsdz+dYOX1DdwXp2hYo0kPydmyeQBHtAt5Pf/rT1ccPe+jDhqN/cnTJWlv63Jm0j3vc40o36ZjxaBzTNfQKZtC4SpP9l9qzoAXQCcfnuQ499NDiHR5nO9M7RxI65o+joVNo2mSTTarv6f4BBxxQfWdVyNnM8rVtTOoneu48ZO91CcjJWD248UlHKhA98cThLW95S+kJfuFwlBv7xXZFpBnPdNOY0T/OtX7Oc55TQS3+bTXCQQfRY0z5viXdrbOYW/tPbO2iD205F1sdfU3Oti4ducjesG/GpKPuzmrBGDk++SlPHn7x819UfSAoEsiiA16ydEQjH0m3BIgmD+//wAfKdjzzGc8ofRTQ4F8/xna51/9AcGMS4pxkXzVwlCFb5thH9Z2LbLtV/6/YbAZdv0sbL/gxtg9qY5ftWHSRRWvyqR77pA35cJHZn1obV7ZnNpqcBHr6nq3Uv3SJ3SVbtgI/2uIv+AW0C54f//jHlb0jd2OFPWGftmo42VP6lbNK8Ugn4NaefHgyjiKP2wrcFAHdtcPuCSxQYGuFUcjytcHi2aDkQAXkDDQHw0kyQlZPBE+f+9znynFxNoIhwY9zYRkkhtF5rBwMI8CBvvOd75xzRq28TTfdtFY2GIwPfehD5VxWXGnF4fs/+H6da8tACOIYGAOaof9AM3hmak6MYAyV2XfffRvev89ZNWTMGQkGwEoZQ4UfDjQQwxAQDAgOGTdBhtWB3zaDgy/OzKxWefUSDGqrjMqUYZHPOXyw8XJZo/HFLdB0zirjxbGb5WfFEd/CwN/+5rfDZZf2WTNZky/aX/SiF5WMycaMndHUB4wd5/GgFkww9pwkpyJYeUELwsia4+cg3XMSZIknwDkpjwb9KhDQj+gTpDO2nABjLeDBI6Ncs+kpI+qSTkYbb/xvxaMgTgBDd7J6xtFzevggGwGPIEg/Ww1yBrCgXx9yHpyd4JyT33///St9v/aL1pe85CUls8MPP7zaEaidceYZxSNnLAjkaMlfWyu3PrfiSW7azErRMq2f6aiJAcfK0XGIdJfertp0gOMlY+1Z7SJzOiR4iixMIOiUoEGf0nM8vPGNb6zVSf0HB1rppbZB9K5ffXtVGrmts87awxqrrzEc14IZxls7nB7nSPf1lUDGqpkATJpy6OI86QJdoVcCIn0psOcY3/GOd5QM8EQH4BI8we0ZzcYAet0bbwIgAZkgV54+E9Aow9GizzPdgcdYo+vSBdH0U1BqkqO/BAf6B2714SMj5U0oyJ3uC34EKAIRsicfE8yPfOQjNZkjK/RI56j4KvcmGpe2ukDbdIIe0sdVV12ldBEIiq1Q6kNtWRk2KaDP2jm6yZVesU/0nG7Db5WK7ggqtW9VHQ9wkaVjD3/285+VrrBBbJ7+22qrrSoIEqwYm4J3dTlmek5ugC598IMfHP7a9FC+sTHWm4D76I3+/8IXvlD6TAeduS2A1w5ZC7Dgp6P3aROUzZvNNP5NdsiSfbvi8itqrGlPvxmf8NNvOsUu3bPZfGPhfe973/DZZh/YMryZ/NBvbR500EHFk76Dl66ZPNAR8rSSjybBLPrKtrR+Ut7lGb3vfe97S4/pBR0wAcyuC56NM9cE5h8mAd0CDoncYzDyyzhwiAyXgM2MW9BgoBuoDADjI8hzL3AwCAFDyMkzZG94wxtqQFrtYRgZH0bCrJYT+ukxPy0Dx5gwGK9/3euGBz/4wbX6wvDutttu9cyRmu0y/GZsDKTVGLQIPjgwBojh4BQ4cUGSNA6QMWjcVXAwc3bHqOOLk3TQPGPFuZupW0kwy8dLAC3qM3ycJeMCL+PKoJ34978P92zBwtpNXlbDDjzwwHLEnBfHx+ALuPBzRavPeAuepKGT4yFDq5NWJQQzT3nKU6ptbdZM+nGPq5WbOENOWTvnX3B+C7jvWfIEnDIQKHKYHCzglDgjToRhF9R4URrfAh19rz/xR4bKx7l4r48MPdeK0MMeVvzRAX3qEqyZmXPe5OVavvFOxnggM05eP27aAr/N7n734dnPevawyy67FO+CFYEDJ25l1wQAn5z5aS1dP6+26mrDOeeeU7p00sknDeutv14FCvpGX6CZDtRWV3M6AsyLL76kgmS6ZfWLPsqjM35XbwGdX20pJ6AgS/RqW5CkD9EmELY97hlfwKRAu/QBHWSMz9kgY8+vNgS8HNgjmlO28mHyox/whxZBohXe+9///qXT2eLmTDlQequ8LfMXtcDYKpLxS7fQggeBS2hUHp30SX/h4WPN2X7xS18c/vDHP9REQxl6IygjI3W1qb7LKpd0fc0+kJ18slp+heVbgLzqnG1bclDfL371kXSrffREYERf6YQxwa7QS/pCNwF9w4NxUu+lNtlF1oKDbNF5xg89oXsrtF98ks/Ct1+4frWNDgGxfv3Nr39TEzr36ee8FqAvBE0mkSarVrL0LXrw/tCHPnS4y0Z3KV7x//X/9/UKUkxG9atVTZMHAe93jjqqdFwbxpiASbt4vaAFvWRBRnhwzQ3wbdwLHMnSKpcVHHYhq5OCLjbC5I3dtOpJ3h/7xCeGP7b2dnzlTrWiiEeyM6bJVP/ROxNoAbGVcPna/FXDLcBie9l5+mE8WdU3eaSjJmcmWnSOfWW/XvnKVxZ+kzJy2n777cuG+6MbvkQ79ImO8DlkSu6CQPwB+Mik2/MJzC9MAroFGBhKl0FqoOSoLWBAx5FlMDFUmX0yRO6zLWKLzQqJFRZOgLFjDOEweDkheAxaBoPhYRR32XmX2uYz84N/3XXvMGxxvy3KCKDNADd4PTNenBN8gLGWz9mcd965lSY4NOC1YUbtGS9A2rWuxi8ageDFbNXqBQPDIHNQeIFTO3EegKNgoFzaYOTM9uETvAHODq/kCD/6rQIc1Yw6fu/SHBh5mUGjN84WcAYCyThI7TC8VjoaEXPSBYAMo62bIw4/ovXDYeUUGVrOxIoqo3/IIYdUUM15qycfzfrxSU98Uhl2s2xBDqfA6SmHdnznAn71j1UNwTpa1dOPdOPRj3508aU+ebjyByEcQ3SKLPGjH9zjnUO7uvWNXzL7bAucBFja4EBaxxXdl1x6SQueTyxH+/NfHDsssfgSFRSApZsz1yY6L2g6oD186B/BjwDUX/3ZCudkrQoIJvSPYE2wJ4igA/o5fLvHn1VMkwhBIprwIAgxEaGvxgVHXbox5Xy0H6B77d/C6x7vypKZS9DA8QkoBbVZQSNv+Ok1WkwgrG7rSw4WLNsCESu4VkZ32GGHqms7XCCEN2NJwMjxGrP4IWv6J6C/z73vM2zzvG2GBz34QSVbq1ICDPXgJBOr4iYCfeydV7qAbquA6N5nn31KF88+6+zqQ2BicNXVV9UKjVcYyN440OeCL7jICF8cujY5c5MQ/MXZozU6SZ+Ae/KjN+kr9sE4JK/bTe1A0ANjnBzpoYssBSImEbdb6HbDGmuuMSdAZ+v0jfFjVUsQRseKl0YD2uF3r/3ll1u+8FmNO+P0M2oMSVfGmHR/atNBeAWHxqKJHJmyO4Ji/AvCAvkDmgB9gU85q6N0mk2MzaEH8OSdXXYi4wJYTVyi0e9dyjvfecPiQd8aB69//etrEs4m48N4EHyy5ewEXZSvb/Cmfau/Jun40a4JuABSv+MTL+QMj3ELtzL6kjzZLwGjgJa9Na7p5UcPPrhWWI0r/aFf6VnGi/EzgfmDSUC3AAPjwiAyDmUMr54eIAaiAZ08ILBhCDlU9ThGTlPAYIBa2THQGBEDXZk4Mc7WjJfzY7gTvHCIjI2ZJKco3cCFi0Hi2OBgQM2GDXArQYEEFVZiGBAO6w7N2DAMjAf6GQ3AmOMFPmXV1VZ3rj2IRf8qq65SWxfyGDBOlfGMQQF+4emGpQOHdodmWPHPUZXzaOUESQw8/Bc1A8lpCvSe8YxnFB2MGePIYHJeZtdwK2fVTTAD9EnkCdBjy1uQnJUF74dxTFbJ9B85eIeLUeVIrepw7OjOyhuZ/fo3v65nstQXnAz5kU2cmov8YlDJFg30QtCKFoERnAx6AM36nAwZds8MtHv1l2g6JC96ho41Gy90yCz/zBYkWKm1ksLpaRediy2yWOmJLcHXveY19f4Qx0tHyJrs4a3grzksNOOf8/tt0y3BB50kJ0E23YNbP3i3UEBn1QH/9BzoY/0LN9qypawf0U+HBUgcm3akefdwJjRSmhyu+QkNbQtgBN7e37Oig2cOlKys3uEDeKYfx/zsmGpr6623LrmRJ96BscbZChoEWL9peoVOspNmFUXAbxyiG5/ACvPiDZeVJ+Pq1FNPKf1BK30SmKgnKCZTdQF9pwuCMZM1ZeRHZ5O/5f23rJVUwaigUtCIH4EaGcDHLlihsTIp+Hv6059egQlZg+hiAh8BD94yhgG5ZnWy7FYD/Wis0dHon4miMXffzZvM/+M/q1/SJ3CSqwBd+7ZIjQ+gLbxlnAP9o66yl11+2fD3E//eJisdl/bom8Dc9jA902+Ca6vxazS6THy9HxseOriffg5tyugPeNlEeg88kyO9MNlCE1sNpKOV7NZofQvIAL0CMjKngyYAxgT54s8qvNdc/Gbn4/IrLh+WXnbp0nNjghzp0BJL9LGCzqv+eVX1QWiWn/YD9JQsyQVPbJhPt7ARdjn+1vSRjYLDeIaP3Mf+agLXDyYB3QIMBreBZaDUQJpyqp45O8vonJ3BZtB7tgRuFswJqONdCFuq3pOwOmH702AzcAUqygg4vvHNb5SRzp/Le4/ODJ3BZsws7wtK3DPatgvMJL18nqCOgxP8WQlioJRnxJRjpBkgK11rtsCPEWJkOAc84IlRx4drkUWmPomy8EJzjPHFF11cKwFX//PqeonbFtcXrTq1ICVbWowlYOjru15Tsus4Fxnuv+WW5QhtVXh534oVugSjAsPll1+unKkAmHPRtjbJGH/kZqXNS/lWBNQha0Ce+oWRZdQYvBjsV7ziFbU1+c53vbP6Qt8KULwHKehBk/rkj16zYfKRx7lakXzZy19W71wJHART+MEXHuHzqx/oSJwZeqVvueUW9a4hJyIYIWvpAjB9JNjTF2gKz/oKHnn6km7pWwGRYFeb+NSGAPN73/9e4SRPW7D/OKn/hekZI2P/i2N/UQH0gS0Qt30VuZEZHQOc83mtzde97nUlM3/4AP/ZjU50cVQclj4mb/SiwaU/0MzxCrbARRdfVDorwKLT6La9JGine2NnOg0C5L6627qjgMzpvaA+29j4s0LhD0Q4fkG5/qbfguT17rBerZAro68Er96ZEnSQK2frMnZtleFBPTwJugW46uDbqotg7fyW/7a3v73GJv09+OCP9iD2yitKNssus2zRBi++0UIX9C8e6YD304xV7cgHyp56yqnDpnfbtPTfeKIf+ifBSNF3/gU1Nrz/iFZ9YHU2PONLH0QnXZ7pNToC5KRNARr8aBH0a0855b2vtlTT1f9obWkPTn1MT4G26SAb4/UJffyud72r3vVi66zkClLh03/apIcmOHfc8I7DZ474TK2Ka/vYNhaXbmWNEzjxQkf0gXbXbX2IF/pMlu4BHXHNBmwpPRSQep9NO/44RX/mL1uteB37y2OrTbpohUxb+hCtgiV5Vva8qgKfSSRbh++vNR4PaZOM44//U9O/Q4avf/3rxf9J/zhpWH7Z/g6rum9vOkN3c/yiPrz6ym4/0i+2e1dZeeVaERWEapeubnK3TQoHGVpZfWazv+9udugBW21V7+zZficjcmD36MLcZDKBucPCzbG82Q3nNL9gYHuPw2CbwK0TMrMFBohZj61XBsI7QgY1A8Qw+ktBxpQxNjANVNsu3gUTIJh9+ssqeBg7xtp209f+39fKMb3wBS8sg2F2bPXNEj/HzAhZ6WDEjmwOfbNNNy2DaMBb2eLsGR/vgKDV4OZgODg0PO95z6t0s2ezOSs+gkgzTe0qw/BlS4Ihz4zXre85MRCCH6sFtvGsYgmWft/wwMXIcXgMIOPkt9/3lZmA4IscGEkyYFj9RZlVix/+6If1fK973qsMuYDGSpqVNbNjQZfAg4HjBOARgJENh+QvWM9t/aC8ANGKBsdpZktWjDCHwojbnmK4GUi8cN5oI0Ntkos07fqcDEf6q9/8ugfI9928AggzcbySH179+qtCgYh7AQSjTZ5k8Ps//LH61sqPGT/wjqW+RjOeBW10BW40wsFBeJ9HkCUYQaf3Bjk6dNJFdZZaeqmSCR7ppV/GnVPQBqfvLxHpzDdaPz686SIcCRg4CvySB7oFeHREYOEdH/1rdVMQZvsVX7YrtYV2Qapgkiys4Ar69JW+XmHFFYpW27DGAFo4e/y512b0JEFy/1RQD+jwQl9+8pOftqBqqyqvbfj0tWCfvnPI9FiApm2TJPjDC10QYBh7nKuVYrpkFQQO+pBtTkFgxqFnfa5P6BJaOF3jTKBj6997YV848gvDXe56l5Kr4FsbZKM/bTGj0V9T0i1BsiAD/cavdgRL9FY/C44EheSJfrqmf03+9JmgWWCVv8j84Ac/VPl2BODk4NXVT91udV3lb9yzG8az/tF37AxZ0CX2Qv/9vI0ZYdMj2zhbcsklhm82egVU6zV7QWboJ2dy+c9mk05p8vtLky0+rEYbS1Yi6SHeBYD6Du23b4ENfTnt9P7pJrbkMY9+dK2CHdVk448v2Fb6bkJqjOQPGPRpttC7vbom4AWQB/3F659awHXWmWcVDvIX6JPvWWefVbbhzDPOLBtHp9iV/3r84+svVwXuxikdUJdO6PNtttmmaDqm9fHhRxwxfPtb3y7dMCE1vm2t0zN6RR/ou+3fTOiMQ2WMNfoDF909uZWhG/qKHNH2iIc/osrQIX1mMuCvhr37a4yYXJMRvhNP+KOiWUSzwAKdFViT2fzCVBg3+WzJgg4ctBns9HfofAjyijK2DDCjKXhj/ARfZpUGsJnbKaec3Azkj2tGyKjYPmC4vf9gtsaYeJfnkssurSBGMAEPXTKIs0QvYOEUGMdTmjFbvxkyg58zgVswyfBZTZLGcXHiBrf3MgQ1VmUElw9o7dm6kOdicPyl1Vvf+tb6K86AdtGRFTf4GEXGXnucv/Y4ULLgQDbZ5G7NcC85p26fMfaVFsOEo5YGF14YZvySlfQTGi2nN4PPcPb3gK5uDra/c0dWjB2HgAY4BHiCDHxwSoJB8tcW4+ZabLFF2/NQg9zFmXMoymSFFe0crnu4Tmp8eq9MfY4KaNesG72Mc1ZXGFO0w+fC93gCYHUHTeedd/7w8Y9/rPTgZS97WeFRXgChD8gZHcoz+hyRZw7Pqpbnp7eZ/h0bPRwcvoFgWh344EZTAjl0eHfSigDHrg666RZ5cWoCHDqTVZ38dSoHK2hAH37prX7Xb74raNtLP6kLt62tPAu6TVbxTz8Ei/IS4Oo335MTnKkXOUcmgo3oD5CmbwQEl156Sem0P95I4L322ms1Xbxn8UV22sYLfeVY123PJzVdM1boEH5YawGEYMSq8Oab3690DP3+eptRr62uJrvf/e639X4jJ64uuXDwylq9FZyQN1su8LrThncaNrzThqXfdA4efUnf0KcftEW2AmSBCTx/bvlkZ4Xf5G21Jpc7NNrp3gkt0CeftdZas+nLCcMii1rtvn/1G3kKRH7wg+83ea5UE0r2gvzIMYGcZ33iXjvo1z79pH/6SDq7gz9BAtpMku7a9AKe45vM6ZXtSFuiZEHO+BNIwimN/PEncNlss01Ljse1unTIZIDN1K7JJx0mb7r3sBbMoVFAQ3fwxhawKQlC6S55ZQUNj3jyC9wrbzLuA+Hw4VOwCgeeTJzpBp2E7wtHHtl05JTW1oo1vvhmNha9Ai+6li1PcjKhprfG2tFNXt7x8x1MQZeVP3gFcPpHAKe/TQLYrm1aIGiywH+YlACTHJNa9ehpAm16RZ/p2HJtfHtf83vNz6D94kv6R+i934tefOpjPJJL7O1tBchCv3hVYX6BzoBJQHcbgnT69RkoynaVuLZe2Hr17o4/kBBIATgZSoMSZJbV8fQtywzUltqua+NN/eDg3JVnlGzhMkhm88kHHKWtNSswjJF2wmd02i/ccAXnTOAIusOY/uYV0Ba65YXHBImA4fXspf+8S6Wceo6jsjoIlJN2jbZbQ4Wz4dduyo6BwWWAx5CAc0wHwLdrLJ9x0BbAj/ryOFk0uNdnykZGyjHq/kBAgMQB+uMMhpsc0MFgByKngHxbjPvsu2+tftgFgANw+PoTjOm9NlxTV6JPgZnP6MIPOsa06F/lZvb9TJqvL/gLzMUW63ZPe4wxO4gXOEHwzmzDqm+2rQL1RyPzlMMIGs+NmbqNroGZuqJdPCefDPAfeZW+qH8D+L8pIbID+q90uNHofuE2Jm5/ezrZbQM5ypeHD89jftwLOq0+2l4WpN0UMLN/tB8bB8Z9PL6fWS5gjIHo47gf8QHUpSuLL37N8Q+04VJnjF8fxy6YKAlIlZuNhrHcldGucu7ZVZMwELkCQayVTvxdeOFFVT9jKxebArJ7kjF/bpsY4Ym+aeOSFtAZQwLesS0y2b1+tmHBgpsioLvtSOs2CFbj+iVw6H9JZSAZdFEAML4HBhXnwJEaaBRNPelWkQRYVooMbjO/C5vhkJ8LGLiAU4crQYLBrzn5LjiV8ctIKNfpnf6rS/VsgVk5DO2+R6U+B+a9sHve899baz2gkR5DH96syoQ2vz7SmbLaqKCsPVu9VI8hkS4tOKS5qn6rhxdGSHnfpcOHNPyqG3DPUCoH4JPGcF011Ta8cOLfu3voVY7BVBZu0OXXDS9QR59E9toIDX7hTXt+4Uk5Mgq+MW3q5FngZQVTQGeWbSWVPsjHe+QAv18X8GuGDlZcfvl6ZuDxrI5+S108uwehVVrP63qCbu1KR7/zQjmscXuV3urSF3joJ50QfF19dQ/otd91u7elHvzwKivNc3D5De5Ap7X/VbQrOuE7ZcBz5O5yH56U86FvOII/937DT55DDwcbHbACFpmp71JPHTJJW+qq41caPdNvqePeJyUiD1B5raxf+EFwwwOSd3FrK7hdIHrnWRl0uC8ZTuEDbEh0MfXVTUBhkiOA8lepY1AO3ZEpvPBcfPFFc3TW6o93ZL1GoX9SLuAebWjXVmwk3QApH/mW/WtpYFzX5RmPxpJ0q7mp44puBKcV58svv6x0cRxkhXYAL1zKCHjcB+Dp+HqQ5pqmpfc1elzqA3JVJ3RFj8g2ZV3hS7kEZdLTT+oKtExG0NHv+x8w9YlEtyOpYzVZMJe2nbbj+5FWtQWLvnhgNZFuA7LKSrt71wTmDyYrdAswTHVt/U53b4IcjqavOk3DdFoGeJyjweUcyt/+9vfDscf+orYjvLdmtcY3oAxCjobRsmpDn9SDx6CPYQPKupemjHZSXp46LgZDnrIxMJ7VC92MsK06zwxDXmCGL2WLtpYvPYEe5+K7VtrMFaj8KfqUl6c+I8UpwueebHo55fsMO+XH+ARFWclSB/7IJRD+XdJ9cmCxNq7gxAe5MpzuGdZu7BcrY4026eSlvjroC+/AvTYze0/76lIN9Xx/LnlAG4IyW1AMtq3uZZqstY+fyBTutCtNG+jiTPUPHNpYZ911azaOJvySC7yRIwiOyEI5aUkvelsaGOdL99sSajUl/EkLLqAddeiyrfS0S37pG1C4GsCTNoLDvZUTwb/71El7vW53jMabdHVDo/LaM6nQx6FBmY67BwDkFNo58EUX7Vu67o3TAHzoRP/M53G7Y/xgLMvko7UOj295CQD15Vg28heiV1PlA6FbmsAydkB9PgLPeKLLrkxWEty712ZkriwZCewiQ+X8ptwcmlt/2J5UL+0A96FRm561m/GbcvBo37NfEH7TpvJ4JCsXfH7H9Lo3LvsEGp6OQ17KA7/oShuB0NHLyev971l6z+s7CUB7AG3JR2/6K7RFBh1f5+3SSy4dFl18sVoN1QbewqPyZIQXecrDCz/ZCx4FdujCl/Ku0ApH5JH2/caGRlfSnvTU1z/Bo85tBdjVyZbrvwgQ81jGczrgOuSunKsP8OuG2fCO23ZfRzu1ZwGNQTo9cAzs6QDPQANWQ3KIvBlUDIYBy2h7jiEDnd7+7ll7avkdj3ZcBrIy8AUMaO3FEGWww6uOtsCYF+CdJAaiJRcd7oFyYFzWFmg3QnkvpzthZTxrS/20D4d2/fby00Ym+fjz3HmdDgTkqwM/Bzj+WG/PF1j0YA2fHVevlzLwJh1Il89Buo9D1AY5ZBsv+PDjNzLVlrLB41d/X92CUd8PU7831+mM0w2oHxkLmqzuuIc/uLXnXntwSAukTb8gxh4ObWl80aZDYwdBhq1I0TXuH5DfQMrSY6Cd1Om8Tsvf/bi+ZxeQnrzwEt6A53F9ZeBNG0kfl58J8qb7oAdpWflIwI5u9GtbvnEkDYxlGXrCW+hRz70y9Fi5fnV50iP45M3kQR2/LnjUUwak3Ey+UkeesvCi332ctGeXyYly+swvSL3wJOj2SRABnbppT/7Cc/56fXobPbhSNuU7b+jvdgjPXVeuKTf3Sc+4B9qDgxykA88db5fDuA668lx2rZVjaz0rD1/Jql3aYzeznaufNdvbjuyTN21TrHAut9yyhbvO6p7q68gZoKHL6ppjEA6/6JGHXnRG5+Tl6sFprxPe4ZeGF9dll/En03ZHu5E5EIBKkxf6Q5tfFxrka3+MX95tBSYB3b8QREFBFJbIxzNtaRQeUPpx+evqn5SZ6s5rlB/Xd19l2sUIaFOg889/cqzdMAaCL++PzI0GOJTrtCeA6MZa8OjL7f39sDiTTqNfA1/aeNC74HQB+Miil+0GoJeFo7cdI+HeL8jvtIEla2naqKzCyZgxVt3gdsPvXh0X+TCaMXYAPVaf4hDHdKce8KN99ctwt4TMRsMT/shKnnQrV/BmXCkDB1Am8oBHunJjHOOAyDO6lEs9+dI8yx+DcvIAXuDWDkjAHhmo6uV+5UMD6FuP135fDSgb/MA9muDMFaOOlt4n3XnjTzvoR1Pkmb4KpG7aVx9It3Ik3WpXqpCvdsd4lI081ferDJmOQTl5+b0hAG/etxzjSpvRe3RoXxrdw79n8pCfPldfWb/zAniKJ/xNySiyiG4Eh7TQ4Ddp6SM4WsacNHRkXAA/mSwGD1A+uHOFf7/y0mbSXL0+3L1NIL9D32oWIOOjtzs9JtMmGgNj3NP36JrmN3ku9ckKjwDPaArPLsCeTN3OoVO71QY6WmbSO61jG9LrXHnFlcVpZCpPe/odr0ss0T/XlDaDR7kxSBvrkitty3NFJtJzL90zXsjDM5jGr+615Trd/LTsA8EB3Cc/9zPL3xbgpgjo+qiawM0OtRIyGjzt3/bb7w0yBt2AMWAzaKXFqfiNsQV+DerLmhJkEEgrJz/lsHuw0wd6n+H3+gYyCmKEOh0dLzxwBH+VbwNUXelw+aV8aErb8DAktj0MYOmV1pxzBjiei2Y0NqffqlUdjgwulzoxXBw7pyUtdLuAZ/VTHoQWkF8AVy/TebvoIu9xCVw6Tls+CcwYrGn5960WddEJpLukCy7U77RPr+SgTb4LDvzBnz6E373y8AYf8Gv1Ah5lPLsnBxc8ygP3WSG1RYsWeS79Q9bAc+e/449sU159bYHwIR9/QJ3gVdZWql+yUob84FQOHjrgOXKYCfAE5AtOEoTi0b3VI89opLu1zdfuAZmRkV9paHGNwXcItdPr94mStrLF21quZ225lAFkRnbq4gENoTftz4TZeJwfgDfbhejEC/4Fn1mNDS1pC//SgPzICl8uePDkgjc8pL5ndQD+q93Ge60mN7yejRXlIpu0L11+6Aq9c1b+m3yD23O3LV2Pp+nswOYlzTWmMzSmvLTShSnepliZk6/ver2OK7w2Kup++nkqUGoTN7Sp55IWGtBlkjmuFz7JK2mpQw5J8yxQg2c2/sNju+n8LTzNX6Drs/zW7w13eNSe8aI9Yz/b8K7gHuOZCeENPX01sMtLXTjh179+yZlc0JI2ku7q7UynqUc29AhvsrMqOoYxfer2S592mzhHPhOYb5geWRO4WSADwaDJc1faaeMVGOn5VL2u8BkAY2WPEeF4gXJAmgAs9RkFZRmn8YAfG6HgSTucqnKFi3FquNVNW359TiO0jOkCjADDB5963jXKy9pwdoOv7ekBrZytXfdwdZq7jOBRP4FEk86c9BiSMQ35DQQnsFUT40U28uDUFlzew0t59MhjlFTvK3Xd4KVNxouBte0gL/Ks+u05K4+YjeMc81Z5jZ/U8ccQfhld5cfOQ7r7cvatzRhV/DD64UX/MfYAnfoDXy73QFn1XZGHINu7gJ6BwCb4pCmrnBeaPaNDmdCnLWUC2ho/g87vtM6QQwJYNPnji0MOOaQ++8Apkq8/jFhiKoCLQ1VX8GH1Vzq60IFe7cJFZwQZ6Vv9pN64jDz6XPrfnhuSOYEsCE5tKj8TwofrxkLkSBYuNJEN1Ak8yDh0p91FpnRHOj7hSZ576a6kg4y1tCNdYGHLGyirDb+hJ/V7sDw9rshfPXan10WHSUKfKKSeX7K8pk5Myy/0a9cF1Ek7+dXXVrzH+tXz+3hVJ5OK1IcPPXRAna4zeJqWNxzy6Fvaigz0vzImBGyIPM8gZeEMj/9seKSzff0Pe6blANyjv/C2NtRVXl1FPIPQjheXe5+W8QmnCy+8oPoezcrRDWXmBqEZz7VN23B1vnsAGVl22XSdQud0ud4vuTovufr50TXRmtInV1adA/AFcj/Kvkb+BOYfJgHdzQhj5ZweAB0yKEAfrH1AG+AudTOwDLYMuOD0W/cNpzyOVf2Oq9cxwPtK1HiQdIOjbNqLQYiBdM/w+VVXGffoVzf4lPccUFcaugUByknzzEl6Vh7fDISyggxtAYYAKJe62lXeC//+4IHzAfKkw52jaMBYxoHgAQKsbsjR0h0AWsLr+N4L62SpnfbY8PR0bYYOgRRD5tJ2l3mXibJwpU+VUS8yAe7l6Rft9D9M6MG4snG2kbV7eBzdpN70FmLHi16/QB+Qu3xBmD8eka+ewMgVel2MvPJkID140l+RLb7gYbzzl261Ld/y/Sbw1W5txc2AMZ7whH5/IejUEN9jg9dHq8kDTfAphxa/LrJvd3UPV+h0GU/oS5CB3uBRVh1tV3DcZOgePjoo34V/5dR1ub85IHIAaAfaQivwjmMrUvyVTKfKJB+d/uobL4IHZQPoFujoczqkjvLu9bF2sgJfQUerA48yXae6XoDg6JPRvg2eoD+yD35jpXEx1R9ddtKVnZaj8dFtmqvrfW8LHmXR0sdHZNPrGsPokwavetrpfHRbmQudvY0ua8/KaMPzWCbSQS/fbaQ0z6Dk1WyINOW1n3rhEb3uXRmbfj33lajernQX+aoHl3LhEU78k7F88gH6zWkxBx14UE1y4QXKhM7ZILwop01FO/+dJu3gBbrg1K8ml10e/Yq8/M68l1+8t7rB7ReMf3Pf9YaN7QEjCJ4JzD9M3qG7mSAKOVZc965S+Cl5z5YWSPq8wADsRqCDwaCtadD+tXGYoV/e6s7sO21mgDI21wcymBmkmfTOpA9u9M3GV23ZtDxOaCagC67ZaBJAcODXBaFzNvxwd+PSneVsMFt/WEEix6xijSGBQr7nNL8wU3YB6VanfAZgNtC3CWSAIIsW4B2P19SPDnjjPARB8wNxEKSS1R0gDY1gnD4G9Ix5dDKBbxw6fWab5z+/VjkEWbOButqYKR/0mCAIXmcD+fpwtn4unO2y6jEGsomTHrc3mw7fWEjQREfp+rgNef4iMX+NDNKnY8DjbDo+L9AmmcymG9NgDE4HbwE0kNFsMpWecePKPeDsAWc+hujFTP7nBvgFc+MZrr61e+1+1dZsdAN5oXs2EFjNpBFOejkv+fct2Gm82hnrcugi59napt++s+f7kL7B6fub6iTwzWR6Zt2Z7YDZygXiOdCbYGteoB/gG+NH01iv5HfoetF5nPaNY0DX3GhbEEFAPfmjiFshRLj5nbeR7OUi//7n4H1ZPGn+0uv2i3QDwYgonzK2PwyaGAB50i69tL80Lo2iSGd8/BrUfuO8nSDga+758r48wYjtL8bQ9h382oHTPTrgtYrie0M+ZwGvF/rVVcYRXRxytjnU9V0iK0yCB1+59w01X173JXKADoe1N+arDYBObfh+0Tnnnjv85fjj6+vvvkDuwlc3DHPXYfSA9IXTDXzRHE9OjPD1e99b82V8PIdvQCa+l+RDmKycr/b7KzMnYOAnxtuROr7ojk9H+/gaPCPnuJ2//+1vw1INj6+zo9NX5Bk+bWjLSiUZufDta/BOH/Bsxcrh+qusvMqw+eb3HdZee52qQ36O6qELaMSjkxTghQONttHWWWvtOv8W7/7whWPz/cAcy+bkAn2gL/CgPjz61woA3vWBD4Oef8H5jaerim+yV04efLaCyNOpFfgXVNGluTlMID/ycK6vT5w4aB7vdMmX+51QgHaBMTlpT5+xO04V8bV6X/r3RXu/ZJZTDvxV9sItYFh0sX5wum+ToUs+/rXBjjl9A+D5xBP/Xn0m0MAH3cADvNEfMC99m18gB6A/tEGn9Kcv85PB+uuvN9zhDusVfWRl/PgEjLJZxdFv+sVKtn7APxrpHFnBfc45Z7fylxY/0vzSwdhwR7fRA33oe27GMh1QLroVOWR1XV2yhd9xdMY3mcGLL3ygQ52xzIJHGXjoa3QP/9K0gTdljCu4taNf8a1dp77IM9bw7VcdOMgDTqCOT/Cg1+kXfuE1htDoHj3aX2YZ5zovUt/YpPfwJWDRPh2qkzhaG/qDvqhHXwA9Zj/JILTh16865EC25AqXdtk+6cYbWwe0BZd3peERzCuPl9e85jXV184qNibGE2J0jmUdMNm7otEgmM7rFelToB7wbGIDV77Bp2z6KxC5acslXx+wP3j3PBOs+oKZAXb0YTa6bwtAxyYB3a0Exko+R7hNphSeoXImIuNsADpDlKHyHsQ666zdOvE/yyE6g5ERUMcxWo53cS6fs1L9pROFd8XA3bE5/S1aOY6J0+fkfIDXvTMKOWoGT7uMB4Mg+Dn5lJOHjf9t4zquBQ2Orknw5NB0X1cX3JgFOmeTQ0CXgUrhBF/OdxVQOLnBWas5RoZTP+CAA6rNpz396cN9WtDjAPwf/uhH1Z7jeHzDzjEyjsERQOBnp512qiNnyGn/D36wjtFCPxkydI973OPKYRdNzWl4h0x7zjN89rOffZ06ODYWTp0gHwYKvUs3w7Nto8t7W44ggpcRdWyPvsD3qqutOpx80skld0YWfz60u8c79hg2WG+D4Vvf/tZw4IEHlnFkbF3OK9UfH/3oR4fddtut+nTHV76yzou0EiW4ELjpY9/0+9kxx9T5hhtvsvGw8korV3lOTcBy3vnntaDw7+W8nLig3nv33Xf4+Cc+UUey6T9n8zre6RlN7s46tX25dXveaccd61gizhA4gupjH/tY8cF5c0b6lVPAP8dEJ5R3L1h01M8Pmp754Ksji05sjtHRTvhSzmH1+omO0QsHne+www4lv9mMOiBLdOs7RzX5GCyZWXXQT8aNvjr44IOLb3gE4Y9+9KOHbbfdto40sqoHD32ll840RJ8tKf3RModVWmBiDN1lo7sM73znO4ufAz7ykeG01g/kS/4vfvGLh+c///mlAx//+MdrVdGYdLD7y1/+8vreIprGDie/ATpGpwCaxs77uiCrIPokOuRIO8Gs4JMs6LoxYGXGuDWheOYzn1nnlR7SdIy+kjs5fKTxJ7jSpy76oq8FefBpZ/1WzsQITrzrA8c52fpGg7Nf4aIr6NA/9AQ4jeH9739/0UV2xj+5CQjJiCyMWYev4z9/RRtZkI8rZR2h9clPfXK48IIL6zB47Rhjzpdmu0w29RPbIeBRNwG7EyFy4DzeyN34Ffg8vY0FZx+bwNEj77Q5to0OOF1GAGYsOm8YD/SdjdTf7BVZOO1EfUE/PSML8nrSE584HN8mw45CJAe6ZBLHxpE9XRNQsk/wkI++wB/7X3rW2tpll11KDnTXeHnTm95U7dN9R2jFHuGHXByNZuKCH3XYW+nsVIJXMFPv4P5Lo/fbrZ/RR46CUhMGQSnaV111tTbGfldj2Zm0D/3P/xz+0fI/0+w92ZqkwytYA+qi/clPfnLRbILliDL42DQ6q3/5KH3m4/COJ4ODDn3+80c2vpZp7Tx0WGnllVrZHmRGN25LcFMEdLctid0CQFEpMKPiPs+c8qte9ao6y84geM973jO8+tWvbg7pixUUcxocFIPiwGKzLs5LRzG073jnO2oAOJ/vqO8eVfkCAw6D82V0OGYBXAVF++9f9ThXM2zB0wdboCSAYXykC444UIOTkWE8ldEmQ4RuSmbQM5zwynNgOAPjzEQBqrKAY+cAHCB9dMtbvtHizEPA2HL2cHIEH/rQh+oQ6Fe84hU1Q3Y+KGcKl/NeGVCB73/91+PLWEtz3BhH9l/NSFjNcfLA7rvvXvXmBdpkJBg0g2XfFggJIuBgtI5sQQEHSA5OnWCY8OKA68c//vHDve9z79b+KVWXUX3hC19YhurILxxZTvfMs84s483x4E3fkJfAy4oAPvUrg3n/5uDIlGNAEwMnQCGHlVZeuWh42UtfVk5W/zPayr10h5dWgKc9bZAlXIJ4NHPsDLr+f0QLIvUR2Kg5eU4rwZwA2qHjAnTHtu26667lMAR5ZE8n6YJ8p0JwLowM2m/X6OBY9cMazaE4X5fTpa8mI5wcvcYDBwnHdUECIHQZF1b9Mmbw4kxPPKJJAC1P4CIQJAdOmEw47S+3sUVmylhx5LAe2iYJgj8rq3BmfH2lXSYj22+/ffH+gQ98oIJ8PDmP9/EtGLlH011Bsj5AG1rHTsZYGF/hBaCBc/U7E9ChPPDbbcU0Xvpx2GGH1Zgmb2cUCyKKtjbuBGMcp34jHzrG8QsoBL7koT4ZWCkT2FrNESCQCTod2O47gmSsruD/gI8cUPjImq6zVxw7XT700EMrkNQmGaijr8lOcKHNHdvEgZ4YP9r0xy0XtMAF4BNfeA3v8HhlAT3oYpfIGm55+DTBoE/sCBmwn8auyZ9VLAGoVVb12TuTJ+PcBMbzfs0OCl7Yw0M+ekibrN6z7Ml+++1Xx9oZR/SLfRZs2b4kW7yxlVZBXdo0jqzYCSxNcMjGuGeH2G8BjOCsJhIN2FwX2gWDv2n2ma1WToDNXtMr9ODVJMRuCRvDpr3xjW+sNOXZfvoZHQZ0Q9t2BUB0k87NpneA5MnFhEZdYz42gXxXbkEVvq2SC8KsCAqi6c5X2yRcGTSQ87ve9a6imy2jG+RJj/gkfcamsoV4IhOBrclBn7hc2fIPrPH3pS99uWjzXh/90H8TuGEwCehuIhgPIj+5N8gMGqtNVr4YWQOGg2V0GQBlGZasEph5MwRmRAbtZptuNtzpjneqAaHMf2z9kBrUAh6GgqFhjBhjMyMGnqHmkJ/znOeUYeDw0WEF5wPv/0DhUVdwYsYnMDNrNXNktD1znAIedbWhTXU4UQaN83XYt0HIWDPUDOv6d1y/DMOiiyxaTt1fK66+xuq1jcOIcfZZTRQsWOEz6D/XnAx5cUKrrLpKGb2ttnpAnRm7dmuLceOwBFqCJO9a4VcwMS9IX6CPUTSz1y55mKUzPGbVgltOniMWHOFPG699zWuLXoEtZ4deQc0Wm28xHPbpw+pga0aRIyN3fYxGhpABZwDhcv3k6KOH/9ecEBlLd7A/fAJh7dIDsrU6wJFwaGTDaAsYrUaQo4BGH5G9epwCQ2qbDHBAHIP2OUgBMhBYw0U3OEQ04X+vvfYqXaFT6sKrv+ksnvFPP8iOvM9vzhed+KWvWfmy8qou3uL85wb6Be3KW9mhw04dAfQJj+RBDrZgyQiPtpbwaVVQkEsvTDbg40gA2vEvWDDW4FEHXSZOfq3ACVzI2hjg6FxNUUpu8Am4TaLQBhKMzARljVm0mBjRCcHG5z//+QoKjzzyC8MxVmBb0KXs2GnlHk3kYQImcHH/H228br311rWKJGigg5GJ4Ikt+VpzpMDY1necMbmzJWyGwN3kRVBnJRy/ygle9JvVFasqP/zBDytI0b/a5qzpMN2ia8YO3REIWJXSP4IN/b7pZpvOsSnGKHk57J28bNnBhW+X/h7zrAw7svOrdy7bQt/pjrGtD02e6J/Akc6Sh/Grz9ZuacadcUFHyEZgadImWDimBZzsivxdGv/kl8mN8YSWLVt9eOkK22N84Vfb9Em7Vn2182+Nv+T/qMlCEEOWJhKCbfaP7siHiyzIC/93bnJcveXTQ6+QkBHZspH0Bi10nL7ZYjUG5Nupoed8ATlFF/FKflbU1EU/+c4N6MTqq69Wdo/c2HZ2ypi38kbG5ERv2DCBsn6gA//e7D8/YpL69re/vWRtLLIbJkPotkBgkr9sswnGnzHN9liF1F/KC/ytFAsMDz/88KKLPjoSjIyUAfjA2wTmDyYB3c0AlNKVv5ICjAjjQInf97731WAXPDCIDBNDm5mRgExAQfEzSA1ihh4YICDORb52OCiOwGyO0WE0DDztcuhwWfpXnoGyMsQJcMJm/wYwnC6D36/ynFCuGAwGhCEyk3zr7rvXChuDr14z28OZZ5xZWwpmcZykv9SLs8IX/hlCbTAoDO3PmvGVj17H0jCQBjUjKY2zEUAY+IDcGEyrBEkL/eMLTegFDJSVgMiS/BkwRoWhQ5uy7tHrIm+yY6T8cmToWPcO6w5/a30lME8aICMOAn9WN7THOFtdJOt1WyDEcdEJ+OmK/sZDAmMOgcFGB/lwYgI/K6gCXHnKxuiiUbvqAXJzWYn98AEfrtUWqxRm0+SRfOU5DEHZMs0xS7Nqwknre/jRibfLW3v0iI79sTmtNZvj0S5epFtppnto07+CjusD6Z/IAET2eERT+POrjH7n3LwSQK5kzSmYkATgJEt56X886fu12viwimmlx+qElUjBrf4yebHiJxjirGwdc8LBMTfg+ASWnLxAzirY4c2Bub761a/USpG2a4w0XvDlF5/AGEYvOeCDXtiCx/PDH/7wCmzWXXedqkcv2AsrI/DpI+kmga7or3Fjq9T4NNaV1acAr3iiX/Qej3h37bHHHrWawk6g0es1+kKQKiDWB8u1PjAe0HrXje5akyyvYgj2BEv0QDn18aIftB8+ga3tPLNVL3jBCyrwtY2Y1T8Th9gfstEmQPsSTU+1A+BYehnP3T6i2XurVzUaTGAcKm+s4gGe0HNJ48uvsSn4NWbolzEMyIveoFM5vKDBuDYu2Fl8kqOAReAsGMQ3Hvbcc8/SI6uA2tKfZA/H2c2G8gkmSMYMurTxgDYmrZ7Tqde//vU1ttJvAW3j/W9/+3vRFp2aF2gTbcrhCehXNLFh+LA7INjXD15poNNsMB3UR4B+kb/g1bgx8UEreuiiyYZVUKvofBH/lW1/eivY0yZeQwd99YxG/KBnAvMHk4DuJoRpQ9Vnov1Pw7vhuuLKK4azzzm7lJ0BtKxPqQEny8jYvspM1F8pGhwU3GWwGHjA+2OUneLDr5xnwRXjYjbEIGlTfi70ZcALNg1WxkZ9QY1VREaKwQIGn9klI2PwwYEOEIfLaFoZtArBCeBpkUUXabO0ZcuBWAFj6AUOAg8Gw4v6HD+ayQkf8FuFY2wYisUXW3yOwQUJcOCPAUALfCWvqXKzAb59PkMZDo5TZVw5CPeMPGOOPvnogZfRAg53l8eg+iMQtAouyeZOLajg/MnVahpQ1+oCOQpqBDxkaXXyXk0WHDNjjL/IWt/a0vSukY8EA3Rrg6wEvORMd2z5JE8fpP/JMoGqfPx6j+n52zy/eLUSd1wL+rVl25G+oftTbWYt2Duv8acOpxPDj1dQxrXhF0S94Q1vGHZ46Uvr/SHOyCyd8dbP3lnSNvlw6u7nBtFJbQqW9fsZjScQfTOT98u5ooG8lm9lBUcmQVZGbakKSuXBARIQkTEe8ePZ+KBLP5vqfzrv2aoUOZONCRV6rFA3lmtiQdfgIOPZAI1WpwSB3gG0IiaIftMb3zi8kbxaUIhGfYUePLtAcKIv44FcOEt97NnkSaB43HF/Kp36c7MZnq3aaJPekrf6xj7540cbeT9XGoDbmNZeaKCb0gRw9NkEgt4q49K36P9WC569LmECYFUnwf6nD/t0BWEP2fohtaIvOKFHqQ/gJyd9i059lf73rK9MMvWHrToBhXb1BRzqKkfnAVtlkhEdU7+Pg86TvhRIeJXB6pHtXBM3K5LKkpe2yVi/yHvLW95S9tMkNO8y0Rltozd9p7xJj3FNBnA+6UlPqpUqwRpZ45dtkqePNmhjRwCL/sjCKp9+esITn1iBK9umDfjpk/vf/u63hdNfOKN7DBn/5KNs9H9u0D8n0/U1fU9+3o2Fi64Za2Rw1tlnVT/QH9vG+E0dbSlbdqEBftgTkwKrylb/YvvJTz3ypVPshQkgea3Rgj3vNQL49Flow9cE5g9670zgJgHGxuDg0F2AkoJzzzl3WG7Z5crBWhXg/M3mDESBlZmMWaQtuBpgrT7FZsg5J7hjBAwmvwyadPcuTv+JzTAwgAIKLxhn4BmsBii6GDnvMAgiBZZmTtLU8T6bLVGzbNtzWZUKDZ7Rp20OkfPYrA12RhitjKQ2Lrn4kuZsNi5+lmuBAUftnR0O9K53uWstxQtAGSCOST1BJTwc2TnnnjMnSAGMjO0/s2f1OFjL+2Z/nE8MTWQxvoBACS5OiaEUxHn/7m1ve1u9q8SQMiD48l6LSxvqc0CMGf5+9etf15YQGQnwXrL99sM222xT2zGCJJdg0SqJftYeow+vw+3vvtlmhY/sBOb4BuR+RpO/rRbvcGmXEfUuEGdkS1iAYHVXv1n59F7KcssvV/isBMAJyF9/XXxJX9WIkedctn7wg4smW2dWEmyj+CMUkwo8qmv7iMEtmhot/irNSph7PHOAcaLk9ocWYHq5Ho8CLQ5K4A1H+m9ukP7hCMmfrIAAGi5/TOM9LOlo9BfQZKYvBHv4k27Wz+kJXASctsTRRm/Qg2796S8XH9acjXomIFaubBXqN2PHHwVZWRZ0e+F8n733GX7+s58Ni7bxQ8dC72xgjBmD9MtWmdUMW1dWKwTj2S6LTOAixxrvrY+Srh9sfdF/K0Zsg4lXbQc30EdWdKyi+MMFQD4u48GYs4VqOxVfVtps6ek3YMtae2RibFu5wi+dtUJmBVbwL0DT5/rVuLc9pwynm9cL2Aw4jBf24pJL+/fw9JHAmMzxF/sR+anjORfwS1aCAdvX7J2AQDpa4bm0Ta60Ceg9vJngKb/Y1MkJ6tPZO7TAEu30nR6YpKAPTnXRTY8E7eQuULUaxf4Yx1ZA7TwIpOC9uPF1YZs04U8wrc+NQ++UKWt8apd84RfM2C5l9/zV6AWND3XVI0d0CPb0mTGDRzaVTluZI6ftXrRd+Qbjg44HBFB0ko75hSt2cG6Ah/CfsnwEXdNXATTff8v7V5+iRz+gBcBRgVe7lwfImH4Lgtkrk07v3VmZNOkiD/2qf+kkmdsdMZ4XX7wHbsroUx9XB2lvAtcfFm5G681u7I3PL1hq9Y5RZmC3dcggMUAMTINWmoFtm0IQw2gwjN5Fovy2fRhiS+rKM0SCLAPaTBy+L335SzWQGXAzIMaZszPIOQqrJAyWmbEXx7/4pS8OP/j+D6p/GF4GhFHKH02YPXPugiMvvqLPYGaI0GuVJ39dJlhSB00MJ2eljGDKoDag1VNHYGPAfvtb364/FLB1wzh+t/HOcDI8925BGSd7RjOgnLLBjhfv05nRmQ1+5SteVl60jBwHSb+0U1t7LchQRrCBPo7PioJAkMznBow9g4Fv9GsX3ec1uQpyzKIZENt3HBHDom1O2Wc6GHdbD8rAxfgKQp7T9F+/4ek35NAMtoCMgXv6059WqzxkzDHqG0YM7XjwV8ociNUVBk4gy1jCq4+0b9auriCLQ84nNgTBnNDWD966+ln/k6dAAmiDI06AyiHZMrECYhUGCEzxCp/35NCmLEfBgdI/wb4gAX1kQBfo4m+b7ugfwZAtGvl0Av2cGBlrB//zAn1Gx8mQE+Bs6Jy+9fqBic9KTbaeyfyPx/1xOOkfJ1Wgi15ysZJD3nD4JuFZTU5WIjlcOkguxhsdEiT/Wxsz5CHgVJdeWT2wKkHm5KIvAP45N7+hdW6QPLwLuuhb0owVwboVGmmtSLMTfZsMBDf6OW79TpYmDvoWeEVDuqD1wosurNVQ8hW8oVl/5V1P41l/0RNy8XoCXdN32Rq3Ak0eyy23fNXR50e1ydKXW52/Nf2Bix6aQLFpghIO2JjLWDEWTBBOPe3UKkdXXfQPT+TmYvfwqrzfLoNrBhXu8U5WJih00qTIs/FCFle1sYgP/W1c0TvBhn4WiPprWbywbXDYCnxM03n9Sb/QxY7pH3qBD7aLbrGD2qEr977XvWtc2TYnxwR6RzcdNw7ZbWl0R5v+GECb2ha44BN9ZG88k3dW8PWZfjBeyoY85zll7w899NDqXzbdlr18eXhAA9unvHHFJvrLU39o8YI2EVZnLNfZgD6xB97vZHOND+3xTdpyjyd/9e89OIEze/DMNskxaScz8kKrHQ2/bMcmrW39wfbwaYe1yfLRPzl6+Otf/lr0so3wq8s2kA1bSEdNTrXJt8kv+tuF1ujGbQXYi0MOOaT0b35hKoybfLbk5oApkZZMGTUGjqILqii3d1oEB5wJZyHIMGvhYBhNdTgwDsuM3sDR2Vm+Njh0OiPN2TIcBh9cDOdf/vqX4c/H/7kMkOARPsZNAGOGygG7DChGkGFjvA1YaQIMA1nwyGlLZwAYVkbOS7sMI0OorNUOhp+RM4PXDoOlrOuEZiwFcOrhQbBk5ocHQYlADz3S4SUXBoss1NEGw0iuP2153t/CE+MpgFRGXuQ+E6RHvxkJM2zGkRMkX85Av5ilZmWA/PULp8fZWO2woirozAu+ZI8/tOif37cg0V8ek5dge5VVVi4HhMe/N17h0ydkRD6cF9rxTYbKaZdjZgilw8UR0SF8cAZoFXTJU874oyOCIX1GBzgnz3hBn3RtoRut8slfe4JWbZKRdtCmb5VFL50T+MnTF3DqD31On8DvmmPxeYOsQnF68tHCUM8G6MKDdvBmdYOMd9t112Gd5lz2nfoeHQeprK0temzmLwCj2/QFL/SA7mrLs77koMiKA+fIyENwIU0ZuDjaTFrgV0Y/ZMzRQbJzTz5z4wV0/aNr046I2mVLCZ/0Dy/K+c6dOvQLXm0AsjXWyJudYBdMzIxRcqUPxqe+p4No1Zf0iW7qL0EeO6GvBG3GnYBWPXwL3sheumAAHezA/7ZAwqctjHv2BR1sBD3xjhjABxmxO2i360AHTVjh5OTJWxvkJ3AgW6AdclTOPV47GL/dqXkF4Autj21d41kfGZeCMvwkSEBDbA8eTS6slll5petkKhjCN/slcJEm8NAOWSoHJ1rwykrYBlRGP2WihA66LLCiO+SGN3gEJVZP0aGf2EG6SD7wRr6CRW2iFf1wSWd/yMskkzwER3jWt9ole7JVl51k57XrL9LZAauDbAs+5uWL9RU94YtMhLRrjKCDXvA3xpp28WiV1vjKX/DqT/pL3/CG5g1a+iPbODShRqdXb8gCHfTABFI56caYXZbTm68iY/1pUrBZk+Mzm09ka4zb2D36fFsC+mf86p/5BXoEJgHdLQAMQ4wGIGuXZ3kx8gYcY0mRMztJPlDelfpA/tye0x5I/piG6wOha7Yvrc8GoS/3YF5tjcvPBteVf3MD3gXL3oniCG1RWs1jeMd83lAaDWIy1ucJFrq8e58zbDNPB7g5QdsgtCTIoJc3BMjGFX7GIN24wCNnycB/5IADShZbPfCBw5ItCBAgcjAB5QUqAgRB820d5lf3xuXdg+tTf2Y70ZPgGNuo6M68QD8qF5wmEQIjAcexbbK3aQuKrPgLpr1T6gPlcfDGC71MgAyMIzsU/iiDQxRYCfboibLTgeO1YSZvNzfMbC8yTNpMmz4TBD1WQ70qYnXUX+f7WLSPBZtwzYuXmW2P23JvImfF0aTcxEEA6bM5xieYSesYX/ql42Qz+jt5VqajL/pLefWCS3n9m/6czVbcFuCmCOhum5K7hYGCCnoZF5d7xsmv1Yz8muXIHyv0+N5A8JwBBOb17DdXYObzdYGyOdD++sD8tnVj829OMEgYTwEduVrFMks2ew5kIN1QSCDHwSV48swAusxWBXOMnucb297cAF7tk3faB+6tWt1QmJcOhCfOwu+GG95peP4LXjCsvsYataJr5Tarr/KVJw9bNFbkPN9c8vhXgfkdH+Py8+qbmTCzHL1wccJjRyxtXpB+9AdjflPParm/Nhak+GC1VzCs2NBJPazfA8oL0PwGrDhZCbKSlPHJloJ5BXNgfmV4Y2FmezP7AV/zosnER/DrFQqfnTI+/ZGbP1IxOZoXzMQ7bsu9bWN/tHDgQQdVulVI4zPjTNoYx8z7RRbpgfeii05PUJ2JvWQLNF2OK/Tsd4nm81zS+wk2c/+jowlcP5is0E3gOmE8mG8LgN/wDARx3tWxDcHJ2Opdfnl/LDL9kvz8ykY9zooRZcgY5DQ5jdM19U7mVRxb//zDdTnNGwqCV21ynpdd1ldQtKf9G9rmvOTDoZMB3OMtFluM8jhnoP04dPdxQjdU9hP4vwP9CvRhAjq/XkPwh1hZpbAN531Dfax/U9Y1BvnybGd6R40Oey3B6q1A7sbo7q0VbB/nfWbbmHgcB9UzZXR9wbGTJ510cr0fZ/vUxMm2rDYi/wncfDDZcl1AIZ0TmDisWw7IPvL3y4jNJn8GDiRvfvsIbkGMellBgJND0qYARh5jLejJ880FaLFlgxZBpLa067o5xjdeteGXIbNVhHfPWVkhI/wDZdM35DN20tICN6eMJnDTgD6lb3RaX3rH0AqNNH0p3b2L7ilDN8arcsqlr6On6tEfq93uBTmeU2dBARPLbIHaIrXK5YxWMrDTc0PBOCRv8ks/6CtyJsPJ2Lp5YbLluoCAzkiHjMEAmgyi/zsgeg7BalWc0FXNaILZ+mt+QL92p7Nw4YwR5bRc2mWgGdKsXPncRNq/qUF7Ajkv6l95Rf9Disz6b2qI7KxKkqv3M2eC95/IOyuSHDp55HluMLexNIFbD8zsHypGD/RtJjf62EUPlTdWxsGc8vKAMeTTF57VEdS477q14Lk4wZx3DvHnNZ1/Nl7D+40BwZwxlnEH3JP3dfkhZWb262xpMyFlrk/ZCVw3TAK6WwmMB8wkkPu/A3LPbLQHOL4M3w1l9clUv9yYPmK4GM4Ot6uPeoI4sTgil0+mMKppu5m9KntTg6BRG/6ycvw5DY705jC0cHJCeFxiiSUroO33S1S6dvHdA90eXLrQJZ/8Qpe08TWBWy8k8BA86Ct9bBLhXn+O+1S59Kkr4J6uJE0V1zjIkx982liQAD/kh9/+/lwPuBIM31CAz7hKYAhnxtx1wdzKSE8/zHZN4KaFSUB3K4GxcruPYZrA/w0wRLk4BxDjlgDLdUNgjJMB9SyAYZy9lOxD0z7TQA9+8pOj65MFvlXIYI8/iXFTgncEd3jpDsOOO+04/GXqg8BWxW4+o8ugT+t9nLcAzgV6kElG/Y9BXJyOcq6kTeBfC9JndN84cLF3+rb3/XRfzw3UoQMAHmWND/VtXdGnjNeMtQUFsG1ssEOZ6OA3E50bC4JF8meP5uwWXI+gOP0RyLPf63tN4MbBJKC7GcBgMAhcY4fTn3ta0v0amPICjJNv/jBM8j0r7r6vWPS6yTeI+yy04/Kc9ruxu+Ygl35FbavlL868x9S/WTazjUDK5V6+F2fj9LXr17N3PNxfs0431p79gpQJdD47P/AEpKVsjDxjk/KRny1JEJxwJE8523j5/hZ6AFo8w0UmgchAOkPjl7xjeEIPGQDP8pXzcrH78OA3NAF0xslIDx+Mp882+I6WM1t9gsGRXL7hJMAD2k5/qwPGbYGk5zcw5jugbZdvl516yqn1YroPIwNbOdoK/+QXel2hA3jWHv0OXIPnKRkD+Nq/UwHq7aovQWSQVUFOapFF+lYbpwVfnH9kqr77MX3qdl77fdodywxEh6KP7mfyA+BXFv7oS2gG47IZk8C7Ycr6WHBklbIu9PnLTJBnEPye6UpoUuaa+Kd0t+GODszJm7rXbvhLeSDPOEXPeGyGx5RxSUePdOVdyqUMGPOWNjxrH8Chvv6S79Kn8pWTp7/1b77bRxeML9uLkY2y3hsD6uR7ibbttQ0fHNohEzzCC0Kr4CRyTJ3k+dWWS1uutO1XvrRAcKT+LQE+BwIEdWSEXzxGfjcU1Df2ADxwA8cdRoYTuHXDJKC7CWE8uBmUGBbPjG1/7iKXDuQZRBkwDDgDtdxyy7YBO/2XfQkclE1dLxIzMsobfD4FALqB6+249/24sbGXJ015gRx0iy/eD4qHOwZsDOoEZ9pnULJVl7qeveDOCKNZHfTbVkG7Z2WlCXyCC5CBZ7/wAA5PGgeAh7FhyT188heZMkbuGeyxwWO0vVvjQ7jqnX/+BVUuBgw9ggfOMbL2onHaUM7MFQgKwxucghg0euZAUjY8+JUX+aNT25yiPNuM6rt8dNTnCL7+ja/XsTnAd6CcjJDAAk36Nf2kLW0mmIIH4DnOGagX/YuM0CXdx1d9u2vFFVeqc2+BTwvA5S/qtD2mUx04Ah03XZ9KaAB3nJ9+UEagwQm7B9FduNyjF13SyMd91+GuE2Tontylqxfc0vBM99LvyivjV9pMUCY6AEfKuFfHlT4i55TJH26gkWwic2XcS7/kkourLAccPtXXbz48Szb0URvqoIW+40GbNWYbzowQZdyrpwx8Ll/Wb0hKdulvfyEa2SlLZ/GpPIDLu1jhE07t40sa0H6CJ+ljOeU9tYyVogN97UobysEJImf5eNMnLmlpF6SNBLTkQzeDB03KqCvfO2RwOsoQn+iSjx+/nvPeqXLkQ6bpJ0BG7tXJ51Tck3x4kOZXubF8/q8AHegOeHZFTjcUUt9v8NexiTcS7wRuGZj8letNBMQYwxyYEm0zBmZ6/SgwRoCxyF8pXdoMl8HCQBlAGVC9Tg+EGBB1nXAgYHBwv/oCJ0YshoURVKccXzNADBrD3g1VX23Rjnz4GDd4GGUXev2Juva6Y3WY/pXVDrrQ6jc4tQcPnOqhg+NQnoFWVpsCAnK5suFacqkl6yvp6gounCNpO9HZlOgii/AEj6N10HL2WWfVWbBo9G0yZaR59mV1wUdOr3AaAB7QAuCBg2G/rP2i2cdq1fX9K58BwIM/0b+LcxFbXe2jK6uNcdzq+iI8fvHl6+7a9c009bXrEww+vUFG6uKdnPEt2Eg/5+vrvnMnT104XT7qKcBSz/jSf/jgwCJXQYGTBOD3XTaOz6cbfPXdCQtw2sIlE584gMeX5eEXOPpqu/NeHRMHfOHdEUY+VAqfz7P4yr/VD3rgC/GOjyMTASYcaDmh8XpFo2flVVYZjv/Tnwq/L+37KDAanQqCZ/YiJ0uQt6/NK+vL+uj15X8nHAhEPJMpnSDLfDnfh2bdk9k6jT7fLFNeOwstvNCw7jrrFn5yVY/+oEM7+jrHM5GHr+s7BYC8gGcBgHrSnQJC5trSlz5ZQ9bagp8OkI++8dkMH2Slez6b0U+XuGL429/+XrpOR+GAl/7K92yr2zm0eHWiQPqaLvgga2uwaD+/9eFSjTZ1AxlvdIGe6H9ltSEoN07pi4u8jQHjPPfaQsNKK63Y5Nzv1fUepXas2tJf8tXn2tOP7Mrtmk5YuaEXZKKudOBeHbLUf/hxadM4Qg/ZCV7dS/MdObImY7LSFl7gcgaqccumqAcnWyK6Ra/PCsGjr9ELL/m50KRdPBfdjVY6q00XmYVH5eGmo/ruwgsvGi6/wqrk1cNira6xjwYyRJ/xJS0A9wQmcEOBDk4+W3IrBWJljGLcfN2e0ffM+PhILcPPATgn1YHgDJmjahgex9QIFBxx5PgUTsz5fv848cThnBYUcG477LBDOQb1HQzNsDG4PjzJOajHKPrqN+Nq245Dc6zPjjvuWA5LMHPkF74w/Lk5FoGIcwK333774Yc/+uHwhSO/UAbLAeAMnSOXODtnSnLmaBZAOFzad59sDTo7Ur5Dz/EsTUDh6CgG04cwnbTAMJMRQ77vvvuWU4vzRisZaddRWxTc+ZVwMMwOUSc725LeL/uP//yP4RUvf8Ww6667VjD2spe+tHC/+93vLrlpk6Nw9iGadt555+HljT5n4h566KFloDlFAQWZPu95z6t6PnLqnFyBmrMeyRVvu+22Wzk4xwwJ+sicXPXddtttV0eX2TZFr9U2f/QgGEezfoXLcTqOVvqf//mf4kG7vsruo56Crpc2HuQ7z9TxOM50fOUrX1l9xkHpVwHWtttuW+XJQt850FuQJyjzFfl3v+c9w69bH5ONwMbHW7XnYH60HnTwQfXO3n3vc9/SE205mo48BJ/apC/pW+eqXtB4py9Pe/rTSz8dEeT4IcGVPjyuBaOOTCMngZ0jnAR1zou22shhkrtD9PW1w+OXWnqp4SXbv2RYaeWVhjVWX6N42GabbYoHvClDF+iOsyhtRZM3ObJBH/rQh4ZNN9t02G3X3WrbepdddqkjohzSb4w5VkxAt+xyyw4//MEPq0+tgJIhORg7zkMkX3QKXB2Mj/493rFHnR9LpgIAx8AJ8pRzlrVzjx1IbvySmSDrLbu/ZbjXPe817Nfa+FDTIx9LXrNddCh0O+6PXutPY8QxTGjQT4JAOky/HL11SJPXMi1o07/6g40QEL/rXe8q3XaCiSCMXI3TU9pYNsl5/OMfXwfus9F0j5zg1D8CN/LffffdK8hlQ+gSO6CPnKPqWDRB59577100keVPj/npcHULcuCF56OHfHQ468yzShfJRxvKsj8CTcdnHf/n4yvQOu3U02oyQB/pu2OnjDG/xsnKzS7SP0dQ0UvtokVfopfdkc9+7rfffqXLgix9ix6nRdDVAw44oCYFzoM13siaTUETudIpMnd8Fnmjhy3Sx/QBzeztRRdf1CZXx9UYf20bM9o3JuCk857hA5OAbgI3Bm6KgG6yjnozg9kgOProHw/vac41Z6oKqN78328ux6AM48WgumesGDirJYyYjvZuEydz/622qpnzXnvvVcZInplpbeFc7Wv7G1ZQxOAwYIILQQEDxeEAxowxUkaewENQxtAedNBBw8EHHzxseKcNK8BhhK0UcayCKYbTCpVnjsFKknsrOtq1YsU5cBQcHWfrIGYB6EmnnFSzWsEc40cJ4bc6wTnCAzhuDlk7jP0nWuDIie200061msLRkpEyaP7tb35bgSWHtm0L3jgDuDhRpyxwTAIiKzqO0dq0BT4CNs4QDYcddli1Q44CHUENB2IVR91XvepVdRC6fO1phyMmW3jhEUAL8H7605+0Og+tcoIDffSOFtxxEgYrujkHgSF8nKcgCM3OxORcBP3ol64POHwf+bSCJI+OCOQFcMoA9eFTXj+rT2bSVmgyx480Dohzx5sVioMOPGhYbNHFKqDUh1ZJyJ/TdBC+4EmwTT6CiJ2aLN70pjeV891zzz2rPY5ZULxCc+avbvkCaLpFp9HiPEp67p1ATpTMHXquL3Mg+LHH/mI48R8nDi9+0YtL1uecd07pOz7JhMwEE3TJ1+vJZNNN71ZBL9lbAbr/lvcvHgRV5KoPjAeBu2BGcL3/fvuXnAUCeKOPaBQUCPLqzNP2bHWLfMlrpRVXqqCJ/MhZYK5NpxkYV4JGh4sLOgUEJk7GlQBh1VaP3B7b+lvgK9CH15m1n/nsZyq4E5jQB3r4/ve/vyYLJlImQNp1huoqbcw7HUCwQn6CRkEtGetPY0XeJz75iaJl9zZG0CvAkw6shNJdq4omLVa3jFk6or/IxD05sVOveMUrigcyZEvwTDeWXGLJCprxoS/+8ud+lqx+pmcmTeqRK311TNVxLShy4L0+caY1O2Ps40G7xvQOTXYCbJMOeqXfnY1M18jJKQSCcA5PwH/ARw6o9gXTyrJrAnP6RLfYJ2MOnWeecWatqj3gAQ8oPs4868yyQ2Qr8FP2wgv6Ga10VDsmuw9+0IOHdds4FqppC39rrtXPcJ7ABG5tMAnobiJgZDkVvy7AIDPMSy21ZAvCVinnYYXCTJYDOf5PfdbKYDJ+jARjy+haSbAlJ89KHSPm18yXcV12mWXLGAv4zJLV3eJ+WwzP22abMqxwMGyMF6f4kIc8pFYWGCrG3/aQGT5jembDgVblXNqwEsO5C+I4RysLgiAGjWHLbFR5vNiuExiaoXPS6nGs8ArmXCsst0LRRT4CADjwSyacCANrZYiB5XTRL4A8vhl5hlr7ORRbXYGmgMlq1TtbUMXhCwbIRwAgwHAcjhUGAR9Hi14Bp1VNBpsT166+4TQ402zB6hPl0Uy+gjGy5rwEJPjgJDldDhIdhx76sdb+ssM6TcZWJwRcZCbwsMUpeIWTTDk2deBEg0ANLgGDYItj9M6ZgEBf4Fkg43IPP5rIVkDPueeAb22QwbJNFrbqBEf6XD8CMtYHnk0Q6BpcnB68nKA2yU3wwdGSvbbwY6VD3wiU0C/YFPzqN8GhvuPIBb36RXtW6fAEJ6cJv3p4ucfd/314825vLkdLL2+/UD+wH+8uPGkHT2RFrugmM/1NB6XDT663b84fnep9/etfr/7kzNWnb3AKMPGKNv1ulVXwqk9Wa/IjQ7j1iTFhO9hkzCRK+/J+1AI6csCvwIoOPflJT65JBtkmWMzK/BOe8IQKMtD417/8dfjPFiAaj1bS6IbJhHGNTnJBtxUqeopWfUj/6LR205fK4scES9CJDvxq95BDD6mATf+SN5sSvXVPFoI+cjcOyFU58hSIL936SZpgj0xN1tCsPwC+3QsyBZ1WtdQXfLNF6gr6BW2CWnSR4/9+7n8rIEaDMW1F/klPelL1lxW1jLsay02O3nGls+jV3nOf89zaJaJP9D82Qh5e2R/yMJYuvPjCFqQvWvyhF29oNJayu7HcCsvNGTfy6TqZ62+/2gVvf9vbK/g2RmLrJzCBWwNMArqbCBhUF5g5yL0UzTgwzmaTZuRmx5kxC2LU4eSt8tiy4Jiv/md/704gxzAxKOoxxFaF3vKWt5QBYrQFTnD4owrGCU7OjvFiUBkohkows/4G65exs3JhJsyYws0paduWpHei1OdcbK0yenE0eR9G8Obe6g1ncMfmWBg/QQGjaluJ0bMqIdhApzx10OfirBhWwGnGgHKY7jnX1ddYvRyD7b337rtvze4FCUCghDdbTOpE9nCQt/po4wjxmnQyYujJNyCowRMnxsGTLZrU40jQ7T0xdTlT+THynDFcZIYG7xsm+PKMF+Vdgnirl1YFBNra0B8ADg77iCZT6Vac9KF7eNw7C7H6uvGhPPqs7AioH/WoR5VMOVfgl/OnP1Yt6Bg+0A0nEFgBskGvPtLPJg3aQ1vSBWKAEwZkqF/RInBRDq+CejrpWXuCPXpr+5C+6Eu6SM4l16ajmbigTbt4JE+40y6A8/KWduGF/S8tlYFDEGDlZqO7bDSst/56VQfN5EPmkSE6vGuX9wm1pS8EnHT8giYzdbW78EL9D1DOOPOMkqFgX5nzzj2v2j231QfaAYI27WcyQzeBe3IC5OSdsKvxN2Uz2AergXQPvUDfCp6AMSKIxqcVdIGQYIes8QQqwGu38AMTAzr9txP+VvyQgTEnqMlYFPiQp9dB6A3Z4OtFL3pRbXeyDeqAyFmfA+3IwzPdYzvIaN07rFsySz39GZqMLzbh5FNOHr75rW82WV9Qq2tkzX5qz3u25CxI84dJP2lj1+qbYNu4Rz/9EySaMAi00UWP8UMe9IquszsmFmjWzym3wvIr9HHWJitkbjWb/TC24XjGM55RMnv3e95dssYDeaFR+/pFn05gArcmmAR0NwMY9IzKlJ0tYExdnCaDwBhzDJws48BYMrLyGG+B3vnnnV94GG1G1zaZLR3viniXSFlGiDOC22oX/HAluEmwEKPPSXBGDBQnok0GzmzaFhKDyjhLV5Zxs8pna4IRhZ+xhJ8DYDSVt+qxVcOhHv4Bh82oM5LaY+Rd8jkB+PHFmAPGXv0EI+po56wzzqw09DKinM/FLcBipG0NCWK8w2eV0IoR4EjV5UgEg1YF7rzRnSvQRLeAAy1WriKbtGtbSD2BEF7VQTPa0Krv9NEJJ/x1TiAWmZEV+asXOY3r6icyA4997GMriCYfTgVccuklwz+aTvhLWKs5d7/HPUpOaISX/AWLLaHw4UEf0xdOiA7Ahy4OjBwES1aFyEngibeskOqH9Bf8dE0/wI1mqzKbbrpZPQu2IiMrIfCSrT6BT1/qM7+csbbirKNDVl84ZoE4QLt2TXS8SynQo+NWZODgRNOP6AHu/QV4PviMT3mCCSs2j3n0Y4bll12+6cjFJTd9DZcgAa/urdbYmjT20K6M1V1bzVkhpbsuPKPfKqx35oyDJZdesnBZscK/Fd+Ad1ytmmVbWz6a8Qno33qtPX8IhGZARnSAbpE5QLtL/6tr5U2+CeHvfv+7er/Ne3UJnPQl2Vu1z7P6xqFAjY6iJ5MPefrbPRnTLXRmhU9fVtuNfnnRE3pNZvjKOBaMC5a8urHJxncregWmgmN9rBw7o328ek9y7XXWrmfbs+gA9Nn90sssXTjwlmD20U1/4bK66f02W90XNjq0SQ/ZUnofmvBN54znpZZcqo2bS6sNfMBrZc8E+SnNlho33gtEDzrJw1jFJzmgKXIW6CXoDuCdPAPj+wlM4JaCSUB3M0E3ft0gczaMAWP1qGaYvNjMQXi/zBYRw8UgCFjMjBmoDdbfoIwJQ8oA2+Lwjo6VGAbN1qntUn+NZZuGsWZ0Tm5GjVFndGOw/cLD0VutuvKqK8uZCcJs5bynzUK9D2XFDn7v73EuAg/OnfMVEMElPQGkNvFlFcl2nNUObTOS6lpJsNXDCVqNZASVIQ80xQhyDJymsgIF+F0c39atbQGoPx7w4vL/NDoFbif+4x/DIR/96LBnSxfgegHfe222lckUbbYJL73s0mHV1VYtXJdfdnnRZetVICWANbv3Ho+ZPofPSQqOrDZYRWPc0Ws7jtM6pgWQglw8XdgCBjySqWDHKpT3lqz8CAbJW52AdqVzmraYBYoCAf2MdzI95+xzypls0AIh8ha8ovmkVhcd9Mpf3Fnd0Q6c5GeFAd3S9DWnKU9fALIWHOkfdOFHMGKL1MTC6pb+oaN4saXsnn488pGPKPy//OWvaqXWigdnKODUr9p3Ca7povc90Wr7TLClH7RNRwQWAiZO8dTTTq08AYi20WpM6A/blejPNrH6+sdWnbbxd+55/dM4VlroldWbLbfcsgI2cjvltFOKXzwKChw6Tt70W6CLPnj0kfGinlUuuoc+ffL7P/y+cF10Yf8eGhrxhmar6PTF+MC3LU+64K9+baEKKNB+1tlnFV56DPSr/jfev/ilL5UO0mn44dKPQF+79L+2jDWrW/RnmaWXqdcizpsaN8aRoEcgI9gRKOonfEnXpnbIFB7BD37po7oCaXrxmte+trZF995rr/rDAqup+hM+fSzgIVNATuRPb7Vry7QCq9YGmvCzVpOBMWR80zPBm7HJnjztqU8bNrv7ZkUXm4ZPOuSdRe/bqQcHG+T1CmOCfSDLXxz7i1o589e88KFPX6YNNAnsvOZA37x6kUCUrvml3/DeudlXf7Thj33oEVkb/2S23Yu2q+CcnqpDZv7Ahp3RTrfzYBLATeD/HhZ+sz+rauCl9PkFs0WOzcCYwLQBdnGgPj3iu0acEaPFEXkfhbHhUBlmTgVY+jcT5CBOb0ET5yN4Enhwqpy81SR4GOrzm8PZ4n73G05sxsxLxLZnBYYMmlUqRtdqha2dLzenwckzqoJA235e5reqJdA55pifNyf3s6IPDo6a4+JMGVUBpdXC7/3ge+XYGDj4OTHlOS+/jDJHwYDi8auNBwGOF779pSWDyMAKZjkAclGP/nAA6qPT6oxVEPol6Fgc783IenHeZ1w4PQ4aL2bs27/kJbVaxFlbvVqxBVwgQe4dN7hjOSKOnwzwgy4Ol3Pg1Bh5jlpAjWeBLRoFA9qwHadPbWGp71I+71zBzykKfPKeGMdsdcCFT47C5Y81BKraFKBwlGSiL9BcgdTd7156JCAQFG3UcJCJMoCc6ANHZhWMgxSEqK9d23f6CM9kY+WVw9M/0q1IodVEQR1BDaflF//otcIk8PDrncAzzji9HKwAx8oWHdK2QEDwm6BR0GBlhF6QjTbpuoALLk5fQPSXv/5lWH+99WtygS94yFpZz1lNlU4m+hKPnLrVNzrD2cNF/gkYOVrv4gmY7nH3e5Qs4ESHoAEO40y7AmB9pQ/wQq5kij/yJiv1jD8r4vLpzDnnnDvcrfUZudNXNJEjmuiIIArNgkftweUviW0nCqA80y99KEjAozQyI6ermiyvaLJsSlD6lLGoH+k+nk5qbZI1GeGFXNEgTT/QLTxZcWMz/JHV+RecP/yz2SR6qOwf/viHas8Yxdu32piqT+E0Hdu0Bet0xjY5HcSrMYwn8hTMs1HGHRr89TmdtkVqS1x/0D2TheObzOiHdsmFjZHP5pEn+elHY1Hf0Dv0sTHaQgdZsQdWtm2pk5k65Ktd40X/01F9aHzjjb6yt/LonzEhcPSsLbbqqO8cVauJ6uhD444OW7lTPxNX/PhDE/baM5kL5nyCSfuB8f0EJnB9gI4dcsghpZ/zC1Nh3OSzJTcHECnjxeEDhlKAxkCZNXJajPlGG92lGeL7lxO1+iaNURSE/bwZVc5HAMTxMuaChwRzVoM22GD94eUve3n1nZUJDoxxYyB9OsLMc+0WFH34wx8a7rzhnWtFTllOnGNgTC9pjvDHPz56+P4Pvl/9+J//8R8VrNj2+00zoF6oZ+T8JeSf//LnCog8c2IcJwNvuxa/jKBZMMdbatWujZtB1OaPWyC6VEtHo+CFUVdGnuCB0+QoGG4yUobxVA7OvAOHNk6KrDxbJWBYPZMjWScg4OS9o7PyKivP6Qf0cs5waJ/zI2eOm6PkjJXDC5lLg0db5AXQhX/BCsdhtUd9ctWufkYzeQo4lMcj53PeeecOCzXjv0wrJ4ggT+0piy73+sS7emTDacnzCQqTgWzPkzdHJJ8h0Cf0Tf9zMMsvv0Lx59kvuvziRZvkil404P+S1u473/GOeufIX2PrU/wK/rW1aJMvvbqo1ffXhv7wg2zQIhD3qRtO2mqpP+TwCRMBGeeqTXInMzxqkzzJCL/Vn40efdGYLpmRJ13Ql4ITvPlFC/0SAOzbJjL3bUGBlSEywBNZKUc2+sVqagJBbZIXGepn/SsgufDCC9qYvLT0TtpZrQx68QCffvMul79+1Q668GWFbP0WMGhPEKAOOvWFYAFv8JM3Gmyl2ib2cr++hVeggVe0C+jIlHyk4VU6uQs6BeHKmGzhTTCKDrov8FBXUE530akN75mRs/dt4XvUox81rL7a6kWTdJ+t8T6hT/yoY5VegPlvbfzdswUrxpcJosDImDROtYFGwZH+Dw8mWvraOPbMJinvszX60SsBypO9yWTGNv7gwItJHHtHfsaWwIs+oE1dNJiw0GUBq7Gmj8kALmNN/8JpO5q8bIErp7273W2T0oWf/vSYkqGATH+e8NcThvPOP6/6CW9038RVHwok9TFcJqve4fWVgGc985n11+u2pNEG0EXuE5jA/AJdu7GfLZkEdDcDMJzE2r/c39+n01nSGQvGgWNj5DzLczmz0od2GRif28hJBRwogwUXg+mjwYKj008/bdh33/fWt5c4Z32oLuNiVi/AEe2bTfqUhHeTlHFFAeDNUTja1JeOCvMxTYbKx0MZWnRweAAf2onOMH4cmcs9XO45R+0o6xfPcTSeGVi/40s7fvGgHZdyAE75gMNIgKU9MNbDcdmZkP7x2+U6DeqhLwYaoDk0qMNxe9Z/Y5AXXkOLe31WH3pt9JIpgBN9kSFQdvw8ExLQwG1SwHEFxjSCOMDw4RmMy8CH3+B5/vOfXzNEW2wmFgBN+BVMNuLmpKUP/XphfY93vnPYvjk3n31JmchZm+5Di3bVS//1PLjnzntg3K9f//r/azrVV47mBvREnZl9BZzkoP64r8cwU6YzQX7JZioIGIPgQt2xTtIDfKPFfeSOvsjJfeyDsmiTd9lllzZ59RNH/OGTdyzpPfzkhw739Nmz9uFwCWZsB7PXVsXgTZtWwARwVhQF3MAHxdNWf+5/pKQe2vCqrpNellxy+g9qlNF25ObybqTtSRME3x3URmQylq/6eGBj6AX88rWpjHbRM3O8xt5F/mM9w6OPiS/c6sNjzDhdBw56IbBWXp5n7bgHY3xoCZgo+M6fgNEqot0T+FJe2eCYwATmB4yBGxvQzW7JJnCDgFAzoLuR6UcWGfCZ/TPmWTUw7m3LMnB9JWelMvJmjlbG1JGnr+BloOT7RhaHsPxyy9cHfM2U47DUVcbM3OqeFQIrH4y22TY8aGIIXcD7WEtPtWXVSXsVfEwZJqs7aA/gjaFTxuUezjhoeJSnoOjEP2MfA65sjGgMsDS/gku/cfrKR1mVhROgnQOQFRnL18a4PMgzIG/40yZ86EgeUN6WkV9X0dXwalMfkDVeQz/nqRx60RE5AHzgQZ85BaNwt3pwAvg8Swczf+HniIDVnfwhQOSpnAs+ZfHQ614TT3hWJmf79n7ptNoKQ8fGm2xcKz9WVgCe8Ovl8/CpHFnIs4pChlZzpKuLp8iejKV7HtOafs1zjq3Dk9Ujv2NQLn0nj6PefPP7lUMFdKG329t2Li/d0446aIQjoAyHLk0fzQb4C13RDdDPY+78JNCJTADc0Um0ygPRDe25B2hW1tWhjyvPnecExf1oLQEFitIGXNpAR8lmSvbLLNM/mYN+K6UmfV7fMElMXbLxV9Ze+zDGyZCcHAMIF73Dk/HsPu0gAP3S0eSiI37Vkw63iaC+lGZ1VGCpnva1o7xfuNVhFzN25ClLPlbU3EdmaHI5SUM7eIEzEP1uKGqOIB8NbFI/B9Vkovcb2foV6AWXZ3JNXmQsz68VZX+UZpURXuUmMIFbA0xW6G4BYGwYdcYwRgK4l85QMRZZ0QPS3VnRUc7FuAWHiwECjKJ7eGM840RsZXDWtir7u0rLNKN0VRlEuPxqW3040Zo87dURYlNtdmfJ6fagKwZWORdjjAZlxzzKg1d5z9qLUVdH2zHIagkwbdtZhdAOIxpegTTl086ll5q9cwBk0P9aWBsxtsqEhrHMInf48VzBktHQylutbJWrnvrqKqONTu90H6gfmlzw5r6X6Weoulc2+Mg4ZfxK73rQHUR7nLrv6VZp8JqAMoFI+kqfh2/toAOfxmf4lKec8j1Ix+PVc94B4wyXWGLJclomB2O+0AInObjHu1VgZQQDwLaid83woozfOEfl0AGKjpZOvxdeWHDbywN1Au5dob3q0e02Vm7fArKpDpuDX3BQ8sD/VHCQsZB+STtwkqP8yBB9yqQt0Ou4en8oV/lTdNKVkmnDV3ha+Upv8iF/ON2r60Ij2eNLPXTNwdmu8C9N2+oGPM/Mx0N4Sl7o9KsMuvDrcq+c9PQHQIu+zcphaKfz9E4QRN7qKpd+s2LoUzr6WR59067gk17l3Vyrg9lJkC8NnvCtvfBDJsqgV3n5ve3pAAq90tEoLTKGw6+LXTCx7nV6/bQJIoM8y5MGlzT12DvV0QRSB79kU6gbaMs7vtNtd5wTmMD1Afo/2XL9FwFGwACPsYm8/Y5lz4CVYWrlOAb30tRxH6PJ6DHY0oITuAeeXYyQdtXrhr8Hjcq5erDB2XcnPTakyiujHSRql8FKG1kBiQEPL+qCGNrwJM+zwJCRBZ7h5xxiDOEVtKCbge3tduPYaekrd/C22wZdfpGHsvB0p8NhddloE+3ylFE+fCojSPN+m3MqUy48Baf22k+lcSjwu4crOCM3IE0bynKkkUkudafLaqsHLHAEr1+gnPtcqee+y2J6ewrvVoHhSp/CNfPeb2jugO+OT+ABh/KeE/QE5MORdLyiYTaQPzMvMsVH5OQZzu4sOVB9h1/l+7fcUl5Z/PZV4NsPi9y+1xNgyVeOrnXd65+SwafnnteDb3SRk/Zjy6S5+srcdP/PBHWU6/1Kdl2nQWgIeI6cXFmZSjk0REboog9pUrq20M7ww6OutOhbdEyedH/ZacUufEmPzPxqSpqAvo+T6S1M+DKu0657K/gCdqAuuqSrL6iPfKXDFfkqE8h9eALKwaft5OMHLrirX6fu1Qm9aXuME6Df/fiZjUtAeE3dmt6C1n7qSEs7aPHahAkIXGhJG32i2+uG/jEu98qGTvfyAimTdmfegzxXXeXrabpu6lyj3KiN5M/EPVv5fi+95wFpY/yz4+nyHEPy5lV/Ah1uioBuMoW4hSCDxa+B7dc1U6kZCmB7Lvd+YxgZ2cywkx+cLuVcMaxpVx3AKY7Ld0XoRr4buWl8ue/tMNDeretGTj0z+TgQAxZIl69eN9bTK3IMPLjssunTDtRlrDmVDHI8+g0udZMXftQDmXHLR79fz6nj/vLLuyEHyQP57cZrKgBtAQ3c6oLgSXvkENqS5h5drjjXlljP8lzpPzLhAMZtdOjl0CfIlu9Sx8pPcKmfuvoSzdKUA+FJQOxe38lzFZ/tN+3mV14PXEB35vWe1pQ+KKcdkHaAfpKOZvTZLkcbekIn2WcLDMAtD87wBzxrDz76YAus05UtXnJLf/WgN3jooO1TvAnmIh+TIjJSN/jV7XT1YCH32o3MtOvqujLdj8CWZXjrMC3LovWK6e3ollirkAI3+WN+8ViTh/YIn3bntDHFp99c8tDhno5ljADby/KkAemeAR7JJziT3usq11+VwL+ry7Lbj85TrwfU9Q6cui64pflVdokl+lYr/oEgO3IKreGj3/cgVBlX5JY20eBZem+jy2LMg0tdeF2ZmCoT3CB0mtRN8zYdVGSMeZYX3JXXcKhbq/YN0n4Azuhux9tpdK8uPJGJPHQlT7tJH/MRCL6AMeY5lzr0hz6lnDpjnerPvZ7ySVcGXdL8Snf1ul0+yZc2ps+zX5B6yoOUGZfDMxvTcU/T5ZrATQfX1MwJLFDAwAAONQM2kMHJGDE4MTJAWc9AmvoMFIfhGR7PGcjaYfBiDOFWX3o3Zt2wMnrKCwTlGdygP3dVlBZjiA73cDBYIG0xhF7KBpyQMmY46ivrV3vS+3szHXecF/rCU4wXoycNrXAoB0ee0ZQLH+rCo43QHAhvygF4OKT+3t/06h4e1dMPgh9p4VeZwtmeezud19QjV/nlbNqF/46rB4RoCE2e8RjHpTwcAQG1NsK3lQhtRf5+8eLXBXf6B2/AFqcy8Ljk4dkWPzrG9YH6ysE1Tgtt+KEXAi0Ah3J48Rue0ac8/Ojvsm7tVZtdF7UhX7p89UO/X+nwAL+ecw/yXK8DTPEXOhQJDXCXXjQ6Lm2Xv072LmyXQ+ct/C7eAiBbmfBIz6o0He19V00WoB3+OHT56qFLUOY3ZYJD9fCsbGSQcn7Dn7y+gtUDmf7cV8JcILhyBYInK+DjgEldaS66F/o7jn5KiTLooW9pU740eOErutp/oUe5yF9Z99XG1MSw9dgcPvozHpUR4HVZ9bxOm9dKgstv5BUawoc8l/TQCNwnX18mbSz3jC39LK94abZJvnoAvtwrk7bdu/IubtLooTIZI9qRHhryTC9bsaqnPLr8mvQYQxnDyveyfQKoLrpjN9HHHygjT3ll/aLbhAdueWQbvMYE/ejpXW5oV28CNx10zZnAAg1WpwxwAxIYaJ5dfYD2WayB5t4gY1wBI8Bh1OBv+eNfgzWGIwFIN0bdoPT72zVcfVXRSon21NdG/+3B0uWX9+3TDPIYNc/o9o6OuqF3kUUdi9T/UEN9RlG6djiJboynXuJu9Ezz2A1I5JF6nq+8sgcfYxy28wCDFJrQF8OIB1eMcuTH8EqTR05olCd4RUOMepxVl3lfYeEIta9M54PMuuF0TyZ+PbuUUR9uNORZu34ZbOnlaNuzuimDj+iFcpFT1W33nl3hxdVp7X+l7V6+Vai0SVYudTwrGzwpnzaA9skHXUCZK67QJ9P9g0/0KYcPF0CPfHlpT6AvLc/9D5B6kAz3ySefVB/M9U1HcvEeoA/J+oajeuFT3cgGoE8+vl29bF+hAdIcFQYWW7wH3mgA3j+rQK/1XX/u9MOhXOe5B/TSoksADvR3Xe7yci89eQJIxKA5OgHw4Vm6OsGPDmXCa3gJGA99TPQ2gHLoBPmFu7fXx6Y6nsNX7pW3wuWSJi96iDYAf2hKGb/V7hQ++fClHXn0JPTiEV760PWkv/Pp8pzxkbImUdFdF3zAvS1WbQaSn0v7LuA57bgf8+9j01/96lfr80App786vt4XIOWBckAZuALsU8oAPOClQ6en8DeceO30w9VXu+Upkzx2Cg5tSIdL2/ozNkf/SENLrzcdsEpzRU7ur5zayeE32M/+KaVpOz3W7dSbwE0Dk4BuAYYYAwMoRkAaWyHd4Er6+NcAB3GyqW8AZ3tybHAAfLm3Imageg4OgZuZnb+qlK5tWzLaUnbhheHt262AMWFIlDOrj3HVbqd1elXRN9LisBhy7TFMcRRWedxLS3AKOj/TQRrjrw14w4syaTNpoQNv6HWfNPTOrAt6wNFXKdVLemjp/dSdGDrhUM6zQE1Qrj7gmAQPqTsODsgtRr4/dx5d+PIJBzjVjfFOvnassqmnjHc4OdKe3+uga8xXhy4f5eRrJ22Th/7AtwveOfrVZFK4W93IJGWWXnqpxpc/xumBVNqTBz95qot3dayCpc/JSvriLagC6irrL8nln3XW2XW4+tve9rb6rIZD430rzUdt0QY/Rw/wgwegbfVNFIA2Qo82XOl78qDrvXyChs6Dcujn1OlP6uQ39GrXfaDaaXpP3sYTWrPCVYFSq5PtXWkAni6v7ky1Ia36umTVx3XkGJCe3/6e7TUDLPfwuXretJMP4LvrdZ9Qpn1pGaN51ra65JG2jds5+Y0+/GWLEs5OS7dn7uGHt8P0Khta4fbsl374hdsv3kMbPH7R1h7qGcAbmcpHLxoiM/fohae/4tHl5LMwPujsD9X8JbF8dAikujz7LgG+gpde+BYpHKEH9Pv+bivcaNQuGQA21D288ETvwm/sSQAdc3htOhU9BqmjTXWUG9+73Kvrwhf8FbQv2tPsRuDd+eT+at73ER3v5xQauGMHJnDTweSPIhZgGBuCDM48zwRlGQeQsuO0gDwDN33unkEc4xy3BUcMaQzQNDCqcV5XNFyXl4NS1nZi/6u6DgxGNzwdJ2OlHsN1gW9uNRrQgZ4YCnhc4zbRIoDgHAIMmbqAowX4U1f5tAs40o6vByHax6vLbJSjBOqOZRKYKVPtwZ82xnyOIfjGeNEGxkY6QD5xNgHGfewwA2OZlZFvV/5CFMDFwOsjcur91Z35eOyTY+QB0KqMp7x/NIaOtwWCrpk8tLqcWvq4J3XeUy9yQrN28DAb3/LIvRy3ug0nuyWo01/+WMIpHz6MKzAE9FJARjbj/kGDMz8XbkFOYKw/s4GJjGA8zlBZv1ZLBdjjvoVrpqOLzuCzFWm0XFNWaIxzxauyYx1TPzjG6YG0P77XVvQK/bYy58bjuD7QVp5nppd+tV+0wj/uL+cz26KeSSP8QL3ZdD1AdvBek3fjde51APzoCH8CKgFXwF+X0//Z+A+v4ZOsvFKhj3zCxwedvXfo+4w+OD0GdUNrTVob7fCQkfSZsks70X+y8Iv+ni+wvCav7At9Uk4ZF31hZ2dC+nFmf84N0IFOdAQ3+WszfesDzE7d8bFo75ce/6fj68xk37w0KdXWvPr0tgTkNvkr1wlcLxgbaAPN7EkA4t5ANOg5/AxQji15DIDvSRmAvvLuL918cT8BjO9HmYHC6dlMFA7lfPHdd7AYVkcOnXLKqXXihHS4OCDfyHO8DnBMluN91P3DH35fjlB99MPP+KPNF+UZWNtkvibPKf/HQx4y3KHV9ZkWxlQ9hgv9PqGAF3+hp55tAM/5JqAZpM92oMn3+3xDyxfvfSVeGUct+d5ff9G7z+zjQJU1CMlDOscCtxUh7eFF0LmOEzZa2hlNduQHL/rIDg7jCH8u9DpVI8dWkVHOm/W1eh81RTf6fORU22QkzbjEh9M1yIYcfILEOaDy8el4J/J0ugD5+LyEvr//llsOq6y6ap0Y4NlZl/qDfsAfx0DeZPyHP/5xWK2V9+FYZdRxkoCj0vDjRBInHChrtcJ3EfGERnSRnzyftqB/TqY4t8mL7O44dcA9es3qldU3vqeGjj+1en92xmbj3Qew6StZw+0zPQwkXdCP+HbgPP3Eu3LK+zyLE0+0S+7o5XjxiJdxEGwM+Kbj//va10pX79loIVO669QCuKOX+gu9ThvQhjS0kIu+wIdxol7++lb96KTPvxhD9FuZNdd0nNs9qm5ON6EfaM2kAB58adf40q8utNMz+OkJ3dP30uFwugJIIAF8s9JJFtLosDLq0ktyQicgQzLSpnR0aMuFLvlocLoFXXPKg3a1XyeUTMmXjlmFz/cO8S7deCIb+LRhnNAHeNmBbnOWaHLvp7TIp2PaVm+99e7QyvSTXuCCR7o2lDG26C3caXfFFoD5DiUbgR90a0ufSiMj5f2SjVNZ+s6FQKjLD26BjHG044471nhVXxv0iAz0B9mQpTbQT+bS5NU3BxvNZK8dtGmXfSE7bdAT+qJc9FX/OpFm6aWXKbkCaeqTm/LahEedSy+5dLiq2Wfy1t9wwWMMykcPGQH1PJOh8mkTXvdwSk8efXSSjD7Ds/FF941HoIxrApOAbgLXAQaffnUZcDHEnPfnPve52m5i+A16ZX78ox8Pa661Zh0rxmlwstINZk6PYXn9619fDnqfffaps1Sf9axnlaM85JBD6j0R35ry0U1OzokDAoJd3/SmYaVW9w8Nx267vXn40/F/Gl71qleVkfva1/7fcNRR3ykj45t5aHzpS19axuiNb3xDOQLHSqHRGYqcs9muWR78jIWjv9T9a3Pur230LdmM9Gtf+9rC9Yb27EX2Pffcs4wh+jmBt++xR23V7r777uVkXv7yl1dggS/BibNJvVslz1mWZOCkDTQzZgwfA0meeH3+C54/PPxhDy86BDSMlgFaRw81o/b5I48cXtBmpc9u8vrAfvvVVoTTGBj7jzbZ7fH2t9fRWb7Yb0ALYJzBaVuQ7PHO4BuuRx11VAUSb2pyxYvjtjgLp4EI+rTnbL87rHuH4aUvf2nx8Zb/fsvwyEc+smg+pTkD/Pvi/Ste8Yo6P/TjH/94fdF/t912q/4nJ8dJ7bDDDiV7/OKbwSZHjk5gtPPOO9dpJGbizr7khKxKOMRfv734xS8umuQL1jlGpxb4Htmuu+5ageeJJ/59eN3r3lBtbL31g6uvBHJ77fWe5qDPq+PIOFLOkHwf9ahHFW5OCs+bNzu0ycYbV1/SIydXcIB+4RQ46kO6Tt7enbP1g893vOMd9T7dq1/96jrPdO+9966giZw5GtvCViu1/7UWyNE3bTiJBd/0RTCoD5R3hJYggVw5Pseo6Sv9bctJgGfcMLr/fo97VLAmKGNHydnYovPbbrttOcpvfP3rFYT8vAWC8hw1RU/fs9dewwZNdnRAP9HDN77xjXXEoJVGvLnHq3OLn/3sZ9c4oZuOrnK+Kvv9vOc9b87pEbEReD+y6eterQ0BkrHk2EA24+NtXAjg9SWZkou+ImfHn9F5skC7YAYuzjtnq77yla+s47b0jcmI1StBrvGsL7VBVvAKNumbgNiZ4fiXf0gbC1Z1+R3yk2+ckO1+bWyxXdoXDKuH1v33378mN8aXccV2GEdsF97oFZroI37/esJfh7332rv6llzx8JGPfKTGOp4EiCYNTr/QPvk7ecRHmY0NY87YcfzYXk2nBF7Gy4c//OHSHR/Eppc//vGPh7Na8Mw2kM+RTdcFdWutseZw4kknlo4/+EEPLr2Vb1Jk3BrHgm5yd6ayPvfMDpuc0iHPjlvTP/ilC87BNU4/fdinq+311l1vuPzKy2uyzZaQu+PVjGP6KIgnNyvYZON9QDLXno/a4/uTn/pkjXHnfKOL/ARutlr5EPL3EebLL7t8+E6z9eo4I1sZejcJ6DrcFAHdRJILMBgsBo/OZmQYbM8cEifhUG2/DCkjd/oZp5chYOiVZ7BPa4bLcrlVEeUZJGDgMm6MEoPGyXteZtllKogzuxOIcMY/bIZEu99rxuAzn/tMGRoBD8P7oQ99sNqkyAyk8oIX74JQcJeBzynm/S7nSlqV+vABHx7+0ZzqRne+cxn7o7773eGLrb58RsJM3YodQ8/4r9CcvDbWa2VPbUEtHpyoYcbMuTBojBa6BR2MuPMo8ccIC1gzu27/z5EDx80xCvYEEpyioPZpT3tayY0x9xkQMrGlxBkIwDgsAaNjteC9Vysr6CJ/8hLA4Z9z5RAdJM65kBWnxyFx0gI4jk8Q8LCHPqzO3hT4rr/B+sOqq6xaLynjQV+Tw3qNx6yUWBlgcDnURzzyEcOhHzu0HJs2nvKUp5RRB8rSI+8JCW776sd69a0zs299hlZ9K1jglLSpvzhZKwoCRwGeQ98FfC79tNpqq9cpKZtttmkFueQOv/NiGTeOSBAg8KBjJiKCB/0qQFyrydF5rnDYCkUXp/O51oeCds6E7AUY6gsmyYsM6C05olt/KBd+QbbBvF/HKeKRozYB0EcCJPopCOT80h8cOtlywhzn5z//+WqXg8XLCS3Y4Dzx6+JA6YBA1djgCAWa57b0+zQdNZk6+OCDhy80XcDfRS24Peyww4onIFgU7DjvmQ4aL3iEBw1WDukqGoyPE/9x4rDa6qvNCUbwZcwD/HLq9NY4MwHU92RkTHHmDubnxKXTO0ERPRB0G2OC2hw/iBbHs8V+fL0FqXQafidY6EuBr3GEN7py1tlnVVC6XBsD5BA+4TYunHBBRwW37Bo+6IkgVhCmzV+1IM1kiVwB2vEvmEK/1WUg4CHzXxz7izrPVRvnn3d+yZQe00Xtm5ToO21ngquPAZnZ7qRPQCAsoHRms/EtX9vGAxmxFdtss03J6beNTnl4EFj+oNlJk48n/NcT2uR0yTrn+zvf+U6tuFv1Yz8EZgI56W9vk0FpdMzYJZ86R7fJUTBJvsYUGwfoCL0w4bu62Vk2QoClr40PNpFM+IkExsYFGekjAR47Ql9MgPbfb//h0Y98VNkQ48HkSB19qa8Foe4vbgGviaNJkfpWZDPOgH6E327OBG4YTAK6BRgMFgaEkXFvALoMJgePA8aeE7IqtcpqqwxLLLlErSpJYxhsY1qZ2mWXXcqhMtIMo3rKcRqCB84MMA6CPA5BGcaE8WAsGJSrrryq6rl+9etflcMWICgDh6CF85HGqKCXMxXQcGKcEeNitvubX/+mPpz6v82QMb7oE5wIEjhr2xacac2CW9DoODW0rdEcN4PJ8THMX2uBmsPhPZNXeORw8cawcTwCW84PLLTQ9B8dCCy2ed42tVIiaCJvKw8cEueHDs+MroDVyg7+4kDhAKs0B8HAk5s6AkPyQ8+SSy1ZMsU7GfmVzgiij9Myc//e979XjtK2LDoEPIINQZaAhDHnvMlo8SX7lpZLf794uxcP55x9TuHh1PAbBzVtePu7OwAPq62xetFqlQV/nKqy+OUIBTe2iZUlezw9vjkPK7bKosWlP/Qt3cQP3RPkoFc/cKyntj555KMeVYEhOWmHo7IK4tfqCAeoX77bgvszW5+f3+oK7jheDkcbAhPy05dWy9CILgEdgDf8po+segge6CY90bccLUeoLvpNKmyrcrzoIQO8pQ1BhnKCNit7xhW9ImuOf9XWb4JDEyw4yY2sOUd95KSXtZpuoEl/6VeBEV39WQuuzjrzzGH1pvcCDb/wujeu6JFAST9kDKFFPl3QV9rgUIHgQvBJpwVlaODct2iTDSukAhA4yIyeCNjgQ6/xIGCSb3JnVc5KrmDIOEWDlTP84EUdNGo7ur/2WmuXHnuPEm3RJ/nLNp0mp60fsnXTo5XmBHlkwS6QnbL3bgGIyZ6+MFGjA/SZLgGTETKEW37pVPtPYHrUd48aLr3s0rIneFWOnNQnB22kTsaI+xylJ2gT1NEjkziAxsicfOFmB5XBF/ncrclb8POYxz66xiO7awxbwRUImXx4ZYG9drEFbNQBBxxQq/p0Gu8CK+3dsfU1/owpNpFOGXdPe+rThve+972FX9+YvNEpdsP4oqMmpRveecNh1dVWHVZasR9Lyb7BI+izemhyxTY9pgWYdhjUMaE0WdMvgmc6YiyztWwEugTdjfGSnfEK6ILLH5VEphOYP5gEdAs4eDnX+x0J7BI8CGAMnjwzpldd4Q8G+svXjAzDYPApxygwQga1lawEP1YFOHPbMCCOkHETzHAenLLld6sNjDQDzhh4QZaRNLs3y7cFZ+XJC7Mx8lbxBCNWzGzZMpTaUJ9jUM82ly0VtNg2E2RypII4DkRAWPw1ehkWbTKSZsPqCPA2a0YSbQnIOAFGCy22L62M2aogDzLDJuPpXh0G3j3ZpH10Sic7gddRbTYtMOUkGXWOAaQPnFABOGj14VVPsEbu+AWcAjrwR0bowJNf8lHugvMvGC5peQjVj+ji8F7RnOtnG89oXG6Z5apvtQHwvPJKK5fDY/jJDF58+EVn/lITSFt9tdVrJRL+d73rXRWg63cOMDJHF17DL4e/RpO1IENwpS4+yElZvOonafjhUG2NveylLx3e+Y53VDDAEQK0nTe1AmMlSRvapD8CSCsVAiRbyRyXSUKCwZ/85OiiQXCmbfwAKwRkAg9QFl70SPMr8OQA9REQdFqxoqtwWWVFA9nTJzgCHKLVDo5Omxy/rd1zmyzcG1v6V330e62BbA855JBytkDbtjYFH1a9Tmh83K0FOWs23Gj0Bxd0nO7Qc8GALVTBJVqWW7YFKG2sk7fn9G+/epogzQqz8W2blu4KJvQPdkrPGt9oJi91/EY+6Ccf13LLteCi2Q9AL+QLtK0wocF4kE5e8Fopsir2hxZEw0smfrVtTNHfRRdZdFhxhRVLf0BkZ4vZ+bQfPfig6ndBij6nU4INkyryMMYEnUD/ClrowxFHHNEmf0vVChaaXOyKCQE7ZBUsOoQOMK0rXYfg1u8C0sgV4Nu9sQvICJCbdPzDXcWbjMmbnpgQswtkhX+ALuMC7SZhdMGkz8qlFet377ln2S7BNd7ZTDIVFKLdeKdH9DH9ltV+49fFjpxx+hklNwGjCYty6goaTU4F7bFNdEZwyuZrU3+hy+sKyoPYytzne3cgY3ACNwwm0luAwSBhYHxSwEBhYFzAgHbPgAAD2uBifBkZBomh4PCVlW+AZobJWfx/9u4E0JKiuh//1WGXHVlFARdcAZe4ogFNokaNxjUGE/+CCqhIxBj3JRFQUdwXVFzIKBox0fzUEBXQaBTijqJGUBEQkDWsAjMDvH99Tr3v3J7Lm2EGBhiHe6DndldXnTrn1Nmqul+XAHp6M9Y/bg6UYwFxcGZiHInHClY2zNi888PhLLq6P/q12oFGK03o4IwlYA7XDg5H0ubdoYc2x8EhKkcDR87RcKbKBBy4OCV/NenR4t57713O7U53vFP1GcerX4mLPiVtnJrHoO5LICSBcCdp4gglK+7jMcGHMwrPZAY45Ca0OldfX2efdVY5PY9KPAJU5gBxYt5BAfCRO2coycTrL0/5ZTl1bawW+c2jPmPDwZohe9zh+qvHfLXezfEXe8bVDFxQOqXJ6Otttm/sOWpjig/BVZATtARD4+U9QjJD3zjg9yQW4NdjE49+rC54HER/JDN0R1uJCdkKRlkZsdpDpzJ7d+2PG+gWushbW6DMuKJPmYCCTsEBTgkLHADfgI4YVysCVjbwKHH0/o8VHLKViJx++hmVMEnc6QydBWwGfV1XOq/kTMYSECvNcEpyBDmgT2VZ4cBzEh36ZGJi1RDNAtxnZh+ZA4mnsaZTTbiLxwxvVq7pg8TDShm+ydaYeVRrFcT7Y+rrV5/kFBvecOMNRw9/xCPK7jyONEZZpcVjdE/f2uAj3yvTp+TIPboAt1VGUOPTaGVn2qDR2JGRdvCyT22APyRybWXGeHt8rD+2aaVKf3BUstB8y51b8kcPn954pO9ov7yNGXtUD//kDadzgA5JCxmjwzcByTrvlLFLr5bwJ3SUzOMP/DroCRr1fYdt7lC40Eav2W98prYmG/jsSUn3r7EN9fnIRca0AVmTGdrJ3ieSgDbosoIGyBqOJEjoht8kyKGcHgDt0Of3vrvct/qkm3BKBK30kQcZoVd7OsOmJK1sCaiP/jXWbHFi9lMxgDwltmi7613vUk9AsoqOn9D4u7P7I/nAxptsXKt60cGTfnpS8c3WTGbZnz600ffQ3siafLUNHVNYfpgmdKsxMBhGwjAYDENkTIzI4xfA2AUIjtTBAXBUnJp6AqnZstWHs1pQErg9ajAz43x2azOynZuTX9TqAg5csJR8cNwSMgHX4w7BThsO1kzYKoUA4aOuXvq1CuYxgP7QIsByWByapEaZewI15+AFZ6sWkqSXvvSl9QgMP/i9oCUPAgCnz/Fc/vvLy7mjzYdl0SbZkFwJ5q4ldPoUxNB25KeOrFUQtHkXBMBFlpGtg3N2TSaCsLLzGx7OSf8cp10Ddn34w8uhSXDJWb/oFURAgjX5aEeWkl6JGLx5b87BsaLz/5rDj+P0jpLkB18OZRwpvjxmgV9gd48sFyxcUPLFM9kJ9Hs8a496z02ZVU848QHK6c8m+PilQ/5i15iamUsuBA1yRrv+BBtBW1vvz3ifRjARxD3WUdfqrYTH2JjJ49812j3S1Nc//dM/1UqbhES/ViQk+fqQ9MKDTrqLdo+iBCAyk6S+7W1vq3EQ9NTxS4b0Dz59GAe84C985tt/6lqhlej7QwSPqiRokjH4jL2VCY/B6J9VsYyvFUuPYz2eoqdWjYyHJBGPeFW3dL7prXdFTYasJvojhH3aeFhdfN/73lfjBSea6Rn69ZfVZTzQLckzmi6/9PL6bAz7keSSrSRRvaxoArz65AaAD13AuLIRY8N+Hfo966yza8Xd99PQQ+bqpH/t0aRcEmzclVs9wrfXIPgI7+0aO0kK/fO4Wrm/NOWD0Mz++YvPHHVUvS+GbuOhL3ziiX14t42Ps9LvjxUOaLL2mkFkmwSs/EE7d7ARbeEhU7bhkTIazzzrzJIFXZbQmkiYNEn2tGVXeAfwssOAJIg+WKGLjPXBz7Bt9CjXp3M88bdoM8ZkwU94Ly7JukfUfC/ZmVzyySaaZEonn/yUJ5d/9EcJnlr4wx9yJ1s6hmY2kVdnTEj0T9f16fzsNq5whO/Tzzi9eLxjm5TwXVaf4SFzq+T6NvHlH40Hf+Gd3fvf7/5lj/CaE5m8mYDSC+MBv6cAbN8jYzqVRI8uahS/M4Xlh3n/aE22AYe5oiDYePxhIKaw6kECL+Bwcs3JcgqCEwfBMDlRj2M4FAGI0XHEgFH+vM38/IGBl//N8KxMCH4CrtmfAHXueeeO7n2ve5fRW2XjpAQlCZ3Ak1UGDopxC36cPidn9eT8C86vGbRHYGamDN5M20wziRGQHEosJYucED44U45KkoP2BEy0wq9f/dPZU0/9TTlLfJup411/gq6AZXaL3ssvu7wcIZBUWYX0vpZViR4A+zeuyNa52TGeBU+Pl+o9kQbw4xO/2gkE6MIXGtELh8ApoBgfgUmCBA9ZqY9GbQU5yax3l05vfJ3bAoXVT7i05WTzF61w49u5wCVYccycsv49UiNbCYhkT9BQl+MVlPQrMEnM0O4Agg/ZOPDGYZOZhI4MjJF292r64J7PtRgDQc27jHs861nFm0AkWHvxf+NGv3Pyk4zok8ytcAkuAobxNRbqkTd+jKFzgVGiSKfRol+80BHlXkSXCEgg6CB+6QNdoMP6cd8YCCz5hpmx2XDDjUqP6Tb+BDl00H/tBTiy0i/aTTrIJfrknoSHLli58S4gXccT3aej5K0NWtFDf4wZ3ORNvyWqcLAF9KiDZq8M+CtvY2l10JgLzPqUtPiV8NEluNGPJjJQl19wGF8yy6qXuuSlvlVe/NAdSWHeFcwKpDJtswIt6cCftuilD97Lo3dn/vbM+ktSvsV7a3QXHfQV3dr7JRf4TLCsrhpnPoXuk4uEPv5EGf/Ft6GZPCXhdDGro2yejNFuHCXOeNAXfK7JhB1lrMjCGJMrfD2hPav40G/0JbaBduOFVvyoY6zohUSNbe+4492Lbr4LHXTEWPJbdIf94UEbiSo9M14OeH/8459UPeA9zAf80QPqNQZjQ9Ymdugx8dUGv2ycrtA79SRS7tFZf+jwX1//r6IdLeyY3UjU6KCxowuZDPAhD3rQAxvNmzc5nVry4Z/IzHiZZKPBH5KxMX8lixePrE2CxBi8vvnNby7bptvGgRzZW//I+pJ/NLG6A52ZP39+yWlFYTaNm362ZHWGOBmHYY6xcDIcsBkzI+JsOClJmORckPcXrma5nLgEi4PhDCQO/hCB0zDD5BwFXkYuoMLH8PXROh1t24yZk2egvlbPUbqnTwEdbZypAI02joJj40yUcdAcpnsciyRSQoMWeCm/upwuJ8QBK+Po0SEAa5PZr/voFPjoLYeGN/yTEZxo0x9Hq54yQUsfPrqrnl0UOOShnCVbnJq2+hWg1OH83defugAOM1A0+RV0ya7L6raFxz1BmDzQz8GTM5k71PVY1Wqgug79uAeHACaYolu5Mrj0J7ky1oKeOpxqVnFcG1t96kMZ2uFAdw7jSEYcNDniQbkx1s45GRg/MhacrZp6YV+QRUM+iSH5MgYOYHJhvK2QJsEjkyRcZEoWeTGdbNCLpyQH+oeDHhkPCTtdwCv+jA0dUeYaf+oZh86rR5f9j1/wA+gD/shQoKJPxt21IEmeeFWPvOGSCFhxQIfvMJIXfTJedJEdogm98EXXjAP54tW1BB8++s5+yVB/5O4Ff380QkZ4Ms7h0328kouxVI4H/UmO8By99JsJunbGyCoXGXh9QWBXrr3EAg/oxT9agYRIuz333LMSMY84taEj+kOLtiYj6zX9Nr7GibyM5aWX+mZkfx914403qjH3By/G+LJWj/6QoSQ1fKALHnKXNGlrfNCCNmX0lW2wb2NG7pG1OmRlnI2B8SdLY4lHAJ/77Eo/5GxsIz/0k5O28Elm/GWsyZXXOuiHJAdO48O24aEXeDS2FlYkrmTNn5EHHug8vHSV70UDvrfb7k4tSd2x6CNXPNUnRBr/+pCgwqHfJLnGhC16+iJB17ex4zPZkKSXjIyZOn71z6ayCktuO+54t1l6/reSQ3KKzI01meMFX5JtSV8mIia3bNqnT4yl9zv1S45DHbw1ATmbjJsIrSjQBTBN6FZjYBjG1WGYOZu5DCXOKMDhcESvbQmdd7L+4eUvn73Tv6IuoePMwDDYDUF/16dTQ/oCHKHr6zNojkcfnNgQ5sK5ogAv/EPcc5UB/ZHBZDnQBtwQWpKcAHgcwzFyH96lyR7M1S8HnARveQG+1HcefZnEMalHoL9zZ4VY3SXrJ/jyI2gKWBmzPZegK0AIJAG47NWaIAuG9AXIB6+C5rJgLponAS5ynuwjshiOgTKPLm1/B+gGRz0XHUvrOyuDkj3BeNivpEMZCN/wgOvjY2kwpCP2LPD6XIjxQbsVFyuS+lZfv5PyGIJHgT7vYmXG427jtTR+rw/6H2lcfzu+A+03VA5DWJpfuz4wJoBsJJAeKUrYrLJZ3ZNULw0kPL7PKYnSzmpsgA7ij0+Yy9fw2e4tD++T4yDRNMbD8YRvaJNLg+ggWyOzxIWUg+CStOtH3/q0OolPCbG/+JZsd7/WV+jQeUPG4A8VVkZCd+M1fwqrLDCcGJVfBm/gcwQmnQDF8rjThvhntFmUmZ1AUoFtjXmLA8qkwfXg3YPL0DksDYb0BTiruZM5gbI/BuM40K9v50OYC+eKgvaTTnOuMqC/ucqBNjeUlqEM4JgcI/eX5uyW1a/AuqI0Des71+9cOCZpBN05K79ufbN+M/XIb7FTasmMlSSP1AWA4RjrVn26F5iLFvKZK4mahLlongS49IE+/aLHoSzlKQP0NNfwx14mYWl94x8IjpO8DXHlHjzLw8fSYOgLPOYCVr48hvOI3F8xOkzc1RW8J+kagjYSQYFc0PYYDgzHbEVgeZI5QC+WJgd0D/m8PrihiUTkoi+Jivc3rax6+kGmQMIfWfCX/KpVU3W0N8ZW4PhhSVySNbA0/iRMy6sDk/WyIj2E5UnmQNqRF9+SxDP6j0+4nFv5jO9wWBX0RMZrE2QF1J8gZQorANMVulsZDJ3a0sbc7MlflXHMZk3eb7Asrr6tr5blYOG/Ibq0PNA/mTFeqdIXR7G0BGMKtxwsj56pw4H34NnP6Vavb0W0J+5m60lyArfUeKNRwErACx3Ko5cSniSdw8R8VYWMVXhxLfmQYPDt3umzspQVsOvjS1urTCf++MejLZrfsDLFf5DP8iYKKxuWRx9vLAz7COiLPKzWeQRKnmRHFuQYeVq9kuBYzeN/PW716DK0khv8NxXtNwbQzw/7RJY/iMg+2ZI7dOO1r7z1ian6zvHs3MQu+oRHe0az9+4Xbj0wfeQ6hRWGDDxY2pgzMvUYHyful8GZKdpyZ66N1m9OGNKHB+c3RH+ncMtD9FFAsFrBkQ/HtR9Z2ekB4ZYc69AU+tAjWPnFA0hwSuAC7q/KEJ4CrtGfoGqnE++NLo+vl9BqBweIvSa43xQwST+Yq+ymhPCbX7zinV5I8JV7t41syEJ5Elz1HHRHPTqVNiB8dFsYr8BP3r+5Qf8Z36K9nTdiFt+LDEDO6Qe+o1uTZWIOfmJHtxaYPnJdTcBgDI9bGobOISsN3ufx694tSWNkxDncUk5sCisHjKPA5XDex3P8aB0oW95Hbjc1dL3vuicYJ1AJQAnAyqOX4cnR2666EJqHELqL9na7vwc3UxO7ZYFAHPmQjXNtye2mlMMQd+i+Kfsbwlz9CdDEKkmhH+TpMXqSNr+T+h+50aW0AUvaw1i/AsPzmwvSZxIzfzDh/WqA9laj3rkGeHJoU4l9a0OPoktJ3tx37tF/7GsKyw/ThO5mAoq69IOid2W/OWFp/cVh5LtUDNbBELXgdCZhyE8Mdy78w3orcsS40YaW0Ajc/0ODSf6Gx/XBXG2W57ilYC5aHCDjaEz9IUEP+t35A/f7ccsl8GN6x7SjBc3OrVplpUWASp0/5EmHgBw777z2gOvxd4Lv0gDfEhLyAX38+l9+Om4KIG/jE3B9cyQEGesh9LKsto35J1M0KY8Mr56dDLgffWn/t7LxTiX4GseHJfVprv6XBam/osckpMwv+v16R864W21zbbV9rdlEni7kt/Si3R/qRxYOtO1l0wn7DYFpQrcKANsYGkjOlwcYwdKOZeFxb1iH80gCB1xfeeVV9YhAkGJwDBKkbaD3151P7ml/Q5PUuQxZ316w9v0775kAWxL5qOX1rRj8oUGX59KPGwpz4UrydH3jNNmut+m/WaHKy94rMuaceh/v3iZNJRDRA785Avrox3Xpcqws6Pj6C95WDumhftHtu142lc9L/7ZWs8MGm1EvdSdpX1UAX+Q3CeFPgo1uvEeu7sUPLA3Yo3ZweME/f8jhmh+5qaCRthi6bszlS7t/yhGdneuI/1rWAfCa8/7bz/HryUY+hwKn9+OSAGm35loS3/GjWYd3R+m/Vc1eTyLk8StbW3IrscCQhpsa0k+nrfeLbp8zOed3vxut1cbYBMdnSfwlO968j+m7eVYt1ZW40aOe9I7phi8wPJ/C8sE0oVvJQDmHCj9UVhADGJYr64+Zxu/cDEFd9wLD9t3ppG2u3evGNgnpf+iku1Pj3DvuOBx//cQRDdv1F9SXnD059SgGrtyDS1mcVL1bUXXHwQ2+4TVw3nlJ+VhOvkLuC/0fPvzwenfzjW984+hd73pXOZIAnH8oEB7HvA5l0uWKf2Oaawf5DGWXY66y4ZHxVq+PU0/cjan7Q0i9MTjvtGjroCddb6KPnYZJUDYXLTmHa9gsOjSE1B2WL1jQ/wowONzCC5iLjmXBZH3XfTWprzTA38vHW4z5S3AfRrUxui/y/+Mb/7G+7O+D1ACOLqNJWa4a0O1z7oSOXuA9tPMDSUocywLB3JjE9gEck+N3Q4A8wZjGMcA9lHP6S9nQT0Zv6WxAeQ7301d4Vl+Zfsc4u56M9WP8xzH69oiVPJLk+uMSScyiRX0CJHFbc821qox8JbxZrUof4/7GNuBQR1/uzTWpDY5JOaXcETyB4M65Ork/bDcsQy8Z2MXFbj+n/uY39f05/tk3DD2K9Z062735Rh4+rWqn/8gLnv5X+OO+prBiME3oVhJE0RlPDMgshKIPywAFHhqN6yzDu869ISQhCsCnPw4hqxn0v8/mBKCeiM0F+ovjAEOnAg+aY2yckRl20dTKzB47fT24o0OfcCV4dcff+fXLccEZJxDoeIYOq4NZLQfVcY9XCOwS4COdZnuHf+Twcgq+j+Uvcd0fOgG//XzVdApDftFNdpFHP6cjEieBtP9lsUMz942h91P8pVicOZwZO2XqDR29a2OTj80uXOiTCJKT3u9Qfs7R45oeq6d/tMDDSWtnFScBS134tVPHOBo7tMKB1oD6DvS6r11odQ5yP2PrMZTf3Lv00svadddTfV1xxZWNhq5Xnb+ODw2T+hecHe/4PSZ1Qfim76Ej9diJ+/5607ZwP/v5z+p7Wrv/8e6jV7/61aPNbr9Z3QepO+x7VQG0kT0Y0qiMKiY5iV9Qx9ikzdJAXaCdAyhL+Q0F/RtXdBonehwI/fkd0h2+Yk9+6S1ehvzExhz0asGCnoQZc6Cew4qa39yLDdKR/ska/XcdpkPosGrFh0cO/OIazZYAXhzKgV+46LTz4f1831C/6gA85LNSQ4BNm8QhsnE4Dy8g5er6Bc6BOpErPH5du+8euvTrE0EeuR5/wgm1leMnP/GJ+jDz7da/XS0M+JgxGn1s2UeN4Unb60ImaDdOX26NMP0r15UEcRrE6WBknI9f14yaQfiStwTJn2oLhJak/Ul7ZAiP5Eh9sxXG59y7Fr4Y78vqvrTtXur7c3efGGFAO+2088h2LJyBR5PK/bm8r6j7wjwD8nVz7dDCqMwiPQrgmHw13JY2HhtZIodDwuR7QRs1mu3f6NEn/OhkePj0xX78+CApXfIxWF/m96uOP933bSrnaMG//n1R3lfFbeW1fuPtFyefXGXq+zaRjdN98iBb82SvUn06yNLWOr54vn5zHnGk+CN3ar2s5PaWgFmTq3HzAVaOjuztluC7bGTvI6Mcny+y44/MPWI2Pr66ft6559YWR2e1MdXeX0f5CK9VI3LSBwdrnPJVe9sA2V3AVlNmysaZHvnmFZ1wGD86IXn26YRLW9v/bvWV+RYZ2mwjpI37Pmlj1YEfQAd9NS4Jpu6v0Wzgf2y1dM45dc65Gy8fDoaLjfjmHBugb/CgjX7RaSuwdIkeS+Y9yiEH+4zqw2N3jz3xrI6dTnwRn/5aGaCXvkKPNt/70h9Z0Xmf16CjZMoOyZje4ZU8fvKTk0bf+953a7wELbub2BrJV/XpJPsSsMiXblcQa/V2++PdRrff/PZNbj35liSsakD/2BodyY4bdI5M8elbgGh3gG5Pt1yQTf/0i67QRfpOX/gENPs1hvSPDzA++DDWxokOaMuH0iM46Awd4HNiC/RTW4/V9etdMLrLF8GjHl2CGy6yVEbv4NI3f0uecPGfaGNHbNnhO58PbLbAfuz8oT+80HUJInzqa4cmduCgX+yYrunDlnn3uOc9a/z4EXpvzDZq9r91qwc/OtRVjl44+F/ygIsctCWDrZo/3rTxwW9c1ejZvMkH32SKT+3YlF08ttxyq5rcqUuPskevuvhmi+SLNltJvu+97x09sPmE/fbbr/iawhjo9Y39K9fpXq4rETgbgmXMWaGi+OTDUMxODBbFFlTV96jG7F6yY8NxgZFD8njR9jiuHd/57ndryVoCIDFkLPqyN55tunz8F/5f/OLk0bbb3qEcgpmSTaU5II7H5uA2XGeQPhqqHYf+iTabskSOBocETp8JWB4jcWw7tcSCI4DT3ogCIF48cmKwvlc1f/780Xvf997RButvUDQyWnyi7wMf+EDRIElBD759RT7fuvt1C5JwcQiSEjQJuBw1p3HYYYfV3oL68QV6G8pb5uegBGCb5FtRIX9Bm/PKCo5jVYHQY5wPPfTQSiAEl89//vPl0Dl/G4Hb55T+cOZ4NZ7GUtDA9yktKGhLrl9v43X/BzygAsUhhxxSiRE5Szxs6k6OvlYvyaNzdM1Y0kObeBs/SY+6xkCCIpkWaMjd+Em83/2ed1cf2r63OWf6IUDSazzQRzpqlUIAoSPeLfNNMkmYmbv7EkZ2gSf6J4hJKmzgbxsgCd62LdDQNe3tN4l3j3HIQlJlz0ib79Mp9As2HvGwC7KQzL3qVa+qJFUyKwDCLQmwBRXe+D08cKTof8tb3lJBSX2yOvLIT45+2mTHnsiNHWzR5DCv6RZc6Lc1nv0x/+mN/1Qrx9veYdtKEMnQBIouZtxXJcDLQQcdVDtCmJyjk17RQ+Phg7hsKQndqkC/cUCPg63Q1Te84Q2VmNhZgb0o8y6jDejtPUr3fVeTPzOxOKPZBh/KbuiL7bHwyw7ourhG3+g5XHzkL1qS9PHmfyUt/JWt6bzuIanTrz48bjRJ4Z/gZVsSSb70zObP4KXLX/ziF0e/b3iOPvro0jm+D543velNpf90XxJGt/UP2Aa7UUfyZbz4+4MPPrjotE8xH/mhD32o9kjl47/S6vOld7vbXZvu/1/Rq+9s08f/iin8C2D7n2r903u29qlmV+iRoPLB7Itc2bpJ1Ne+9vXCpT0e8YxfT03oDpmzGf6KfOH57L/+a8mCzFy3VKQdq5Zd3FLAV4ifdGJFIXu5rnrTxj9QSJB2cIwSCU7HNUNjGIzJTMfAeZmasTJGiQ/nzwAkcRQdDoHIFlzqXdgM1ExKIiZgCzqM6u0tIRBQPYoU4D7SAsrhh/cES/+CFQOF0yxNe7MpDkPAZqgSJ9dwcJIcDXo5T87GrFDi9W/NGPXF2K2eWCHBj9UkgD6JGifCsUoo0JB7yiQa+OVE3eN4OCv9SxCO/s+jKziawUls8M6xcQiSFw5VsFTfag3arObgl2Pg2NGdGcuqDOThsZ0khWMWZA488MBKNAQU/OKLTpipv/71rx895SlPqbGXlOzW5G8vxD333HO0eXOsVj4lbeRq9WyfffYZPec5zxnd+S53bsn4Tj1J2nbbkr1N7223oz7dc21rp2c/+9nVL73xS5500X6rZE7eD3zQA6tP9/+7Jfb0my5oqw+J2157PWf0ghe8oMZmUdP3e7fyJzb8D3/Ew0f26hRQ0KEufaK7jru2pJLN4N9MXt90zjWdE1zxYLNytvPWt7612tsySfLmHp1hG2jRv0kFPRYE4bAq+YhHPKKCCtwOdekrXJI9+iZgCsp/1vTxJQccUH2yUfqIHo9W7ZyCD4HsrDP7nqv6MhZW1Y1FJnmrGtARiYTxwzO7sXLLrowBiP2C8WT1luOFfzIRyMoVWaNf8k6n0Ju9dSUVT37ykyuRMkHkg/64jbvxolfsij+hd/TCWKtngsgmJCLG0SrTjg2XvWfJiF+iJ/RPQsMHkpmkDh4+FX6r7ez14ksurokvv+jX5P6vn/nM0WbNft797nfXihofCDfa9W1yRS/5S7jcp7dw+FXHZI0fmLfmGmWL4ot4gT9JFb9vQvSf//nlsl0rfpJa/Fn1529MzMmPT+aLT2v92SuXPfj24M9aDKIL5GQxQLJosmNC5pzvMmkjAzFDoiuh9QTBZOe7Ld4YJzqDbvZ+buOR7MAfgJv+g4JpQreSgLNzcCgM0I4K+esljsPMTLD527/929H+++9fgdhjxmc2wzazE2As61tZeOlLX1rBybYxApJk7FnPelatCPzN3/xNBVsOjLF6jGV2xkDVYTACkRUVXxrnzMzorAYJhoLWIx/5yAq+NoC20iEIWRbfY489Rn/3d39XjkVdKxpol6QJ/L4AzlGih4PwiJCjsVrDoAFnsdaaa1U7yaNVAEFDHY6BjDgw9EgsOUwzPPRyduvfbv1y0hwMvtwzI+Ro0U4enJ7ZoPZJFAOchusEH30mOK0qgC7BRxCVGHHMZrLoljCRjUROva985SuLE1ob1XPWAocZvsBCrsbs/W12LYAZHwGPHODg1OH1m+BMP50bQ4HBBEOgBE94whNKPzzaprOcNt0Q9OjY8577vNHaa65dqzr0cKbJVrmEkCO/+pqrR+df4DHXZtXGtj50TZD71zYh+HILLldc2XdSEEgc6BCQwHqNZrqUVX+rIQKbBM1fOBtzvOCNbEwmHvHwRxQOdZ/xjGeU7n613YOTPtItvFhFEJgkA2yCjuDdffcERGOBVvesBApW7FTgtipM3084/vjRb8/4bdmFcnpuFVtAvPKKKyvY1/tnzf7xAZdjVQNyZn/oNd7f+MY3il8B2JiDoe3c0iyghb6yC/rr2sqqFVL+RnKTJI3OmbA8oU0iJEdJ/kxwJFl8CT/GhuiLlaqzf3d2+Ru2A9gJ2Uje+VIrs2SmTB1jTxetnNFFNLFTZZ5c0Rd+65pF14zu1WydT+Pv2Red80SCj5VYsQcfbF+/taWTeEMf3afrDjpO5yTifKIVcLDD9juU37BSzXeb8KJXUodOq/140T9/QU/5UP1YHGM3bIVvRfuFDRe74hO2bHrAhqwamcyox0ewMzGBzvBd+pPo8U9W8vhyPPBJ6MUfHiSKeGYzbGKoX1O48TBN6FYS0Muh06aojIjzYdQMjkEKuByB1RZGLykScBm1l9xv1xwWp8WwGAIDYgicCKckaLrHKBmFgMHwgbqMVl+MlfGblZl5evTAQNFk5okGzkJ7+BLoOL8LLrzAnzxUILOKIbn0eIIjZJjqAfgSGPEJ0LD2OmuXY+VgPA4RyDkafKALLRySmSpcHCFc6nA4CeZwkQH8EiC0e8/jyBZovWAskUhwBuWgGmgfR5EkZlWC0EYfJOB0AjiXBJBFElNjaQw5b06YHNy/oCVTZAEEGQc5kIGgZJySOPLaVozXbviUGWsyJW8HejKmAp2VOrisyloNtEKRlVfvvNEPzt/YrNPoJGMyX9D6WnBV/0OCjIn+6J9XCOgWnTLRoXseW6IFDSZAILRERlmloOv0QRDxW3zNxgKffoj+0Wu8AzZFHlkhIEt0RT+UoZ2c9WlFwnndm9VLddEI2CX9NDYLFy2s1wpO+81pNbFS5t1AdtpxeGG8ybr1Fx1f1YAOkBX5CtbkYazxGBmCbt/+cGn8MvwtAcbceNCX0GBsTWTRy0dZneXPJBeS1UZ4tVuwcEFNBtSjU8bLuQTeRIGN7bLzLnUv4013rLziH9/GNf37dU1ueUTNBk1yyFEio42nH5dcekn5XPXph9UpE3L3HUAb/hFdeFPuXN8OgF40SaLYoT7ib/lSSRie4QFoYs9ihYRMW7pokmbS/6tf/6r4pdeAvUjoT2wTSgkZfGSBFjriyQE+4iu85nKb296mJqDkIQ7xEfz+VQ0X/7Co/Uae/Lc62usHz1NYuTBN6FYadEdHSRkgZ84OKTFlVybJEVQYpqDs2upVtZ41bPUZHmBsPdh1JwTU4xg4jzvfpb9b5tEs0Lf6mWFrxwgFfrM2j8U4KDOoIUgoGLW9+NAqUHGCnIQZlZUkSamZlbrwcTYMEz1+OQ3Aofnrrec///m14sd5WemwKgc4GzPUv/zLv6zVQXKAzyxQguORgNUCUI64OQROwEoc2eHVy8Rm5XjSHg3ki1f9XX75ZVW2KgZRgDZjg1YzdY7Z427jhk9B1TgaTwlMXpTlKI1PHjN5XwYO7wp5/0WibHw4UDLFf+lfOyRPVzZ5qk++xgEN9I++0akAPTHRgI/8PToCgoDgZ5ysyEnyJJn0Aqjr8Bd9cAOBwXs36DXekh4TFwHU6l74XGut8R/50KcEMQmYPqxum1BYPcObegIwmXmvMsks/RDIPF4lK/xJcK32otmKNRklcKJdELRC/hdPfGKtwOH70kavVxIEfMkoEBQFIvK3qoEH+pdHXCZTQOKAlpJ/owGsqrrI7tkZeZMRuZGZcQHkPBwTuntLgfHUv1/0hEb28dSnPrVWWOmCSWglcw3oYdHeJjR+h0DnJSpsQVJovPkYMsGr8yS3xpOu0D02pS19MNGyWqV/tDn4ajLjoz0FMQmXhFlp9w4cvfGkxQq2ftBFP9Zt7UwA6LQ+knRG5urg+Wc//WnpIDulyxecf0FNZCRQ6Il/D93wOUeTuMAOPIre6T471dMUNgvwJuFkC2zN6uVlLV7AwdbRunhlrwHdJx/2poxtsB30WpmX/NkRQt8gMnSfbPA4hZUL04RupUNfrYrzocQcvZmSoOylYwmOd3+sfqgLGLm6grGkC7im9AyOk2UMHiswNEH28S0JcM/LrpIvL+4yuBiTRwkMPisjDJLRSb6cA0bMML1fd8EFFxbdD33IQ0fXXH1NJQmvec1rRq985SvLWXrfwmNfM1JBHe0SuCQQcErIBDTXkkA8cCKcljL0clQSlwRhjpEjeVILinDp1yM2f7TBiVkxAnBr6x27TZqDOfU3p5Z8tJHMecHb42xJRPhDY2R8cwMa5jpyDz8f/ehH63GgREmC/8S/eGKNlxk82QouApak1h8PSN4ELA5dGwHD+3cCkzEhS+N+1tln1Qz7hz/4QeHh5LUXUIwfJ6ueBIh8OGLjJrhz0B4XkbVg5FpMSaCS2NG5X5z8i0pIPQKWpPn+lH7omL4FH+MjYNIvvBobKxb/3mj4hvPWJ/rmz5+/+I9t6AlZkI92gif7ocveVcKrd70kUgKj1QqriRJe/DztaU+roMVW0Mdu9MGunAt6JhjqZuLiPlrUdxgfybQE0Aqzd1ONE1v2Lh08eKS3HjehUaJMpyPTBGU6PJlMrAoQu0GnRJtNki9/MJxo9mRUslJFtxjwTeRKd9HknD+xImfMJXGSF7x0mkeja9o4Gl9jz+8lecUjn2vcJDB0nL9SbhwlX3xdbJA86CUdodf8rLomPiao8MKvL39YZhJA/+gJvdWXQx902r1fn9o/SG0Fmz6yXX0YA9dsUr9wmxD9tunllW3MvGdqdSyxAl7+QZKmPxMoyehPTvpJ6Z1EnVzYJfrZEn7BooX9Pc/IkmzgUsfY+yt3Ok3v73+/+xdvVsvRY2Vuqy23KjvBN7uxcu+RLB+Gb/4AT4Cv53P0wa+wcX+IwtePJxD9j9r8dbj6U1gxmP6V60oGyto/1NodCmO53e3Wr2AoAHjfgDELclaZJGechpklQxEgrBJwrpyGJX2GwqgZOMMxMxNwGQ2jYySciRdYrUZYGWPI3nNijIK/MdIHg7YidKc7bVdlHI/ZIzrN8Bg6Y2bU3n+TWNiUm1Mwq5IMqKt/vxwPnq2+aMMZMWSBjNHTETNY/OA7CSanDLfHXA9qM2MOY5eGA//4JhMGzdn+aXMYHudxDlZorCJwxGamZo4evUoa8ed9FvL20q46aCMjx6oCoYcMOGyrQMaVLrAnzpfTpyOCk5UDM3BjSj7G0+xeAkev8E+XrKZy7uo8+EEPLufKmXo30yqrxzNw0q/8YQknb4wkR+ro27hKSgQfY+dRMFlmtUId48kpmyigj24IcOoZI2NsVU05XdCWft3jHndvQfD+1Tb0W+3CX4I1HaHT9Ekd/UuaJB70V994RrO+4HAYa/es/prQ5B0j70DhUVt9kLN20VN803u2QsZoM2FSjn48XX11nxQIXng2fmyO3vrDFni1148gry2gw3gCq5IOAsGZjeclefQp4xce3PTjTo0XELrJ/5bkgQ9EGxqMtXNHQCKW1W6rXaZOv2m2xSfxRXSDv6CnfKoJA93iT9hg3heNr6L/7ITeskfJkvFmX1a60eG+Mr7b/fpjmaZ7fBhZwqMevfGHRfQUnUX/mv2xLf2nh/wbXUGjhIwNsE96VZORVkY/2T4aTWz4DbpM59gbvBJDjz4l6zvefceaEKPBxIc/gF87k6LfX/H7ags//vXHFvVp8sWf7LDDnatPvP30Zz8tvsQy9mVCZYJpIuZdPXQ9qPme3/72jPLHkmG6xefw6UcddVQl3mRhYugv+Y0N++afQPSMH/J7awG+Yv6N/CvX6XfobiYQuK3QCZSMOEGZATN+BsipCGAchKDCGXjhnbF5mZaj4FwEJMrvPZ9LmzFYtWEUggqHJrDDaQbFUUjy3OMwKA2nxYkzNo6Ng9GvPjkX42n2pz0HIIAzZqqCJr8SOPc4Hboj8KnHUZjpAeX6dnAMkj8JBT7Qr29BUZC/4x3vVAbsmqPidDkWzsrsjYPLig9a4ebgyZWDlTB4Md3qpwBrRwn41CFv7W5umDWt64ByyQS68EmGaOX0jBea8ct5GyMyU062HK2EW1uyyvhsson3KP1V83kV5MgD0B34jCkdIAe43IefTvjl5N0XxDhqf+ns2ruexgvNZA6fA11objdG67Zz7sN7evQLjcDKib7Up58SNJ+W8cFW4D1Im3mrDz+9USefmRAEJW0ALfqjl4BM1IWfHJTTD3wKbGb4PtWAd3W1jV6SHcC3cQAJItETtMNlfMhd//DQc7i0IyuyFsQyAdGftmwMT/oYJh2rErA/foIu4NWBD7KUmG7Y+PDdy8ikxrtBdOHmBjLnL40JGsnZXxJf2+iRUAiGEgxPKEwUPe7LKycOfoJ/o7uuJWlwGD+6IZDCzzexP/1lMgMPHY5O6999+sA+tJUMwa8fOg0H3aGnJlf6oasSImUSm9iKPuE36UAf3HSHL/Qenj5MbsneOGmvDnzGB3749Mlvw8PHm6igUbIp9rAR9PEZ6GWb4g1c2vKn/C4+8eTa5ITP0UYMkyDr35HPD/Ht4gjat9/eiv5ty47Jjgzh8ERK4mGS6q9j1d9zzz1LZv7aFw/4A36o2C2hZ7cU8B15vWZFIXKbJnQ3ETBGQSBK6Qv7gLgja3U4yfzm3MByspKnfffdt4zd4yqGBrRPgMtABjgmOIxJHLG6jgQtLzd3Onp7eNx3zrA5LL/qBweAm/HCEVq1UdZ5HdPV++m8Wka3L+x66/lL104PUA9kxwm7EQia2gTUFSjVXVpg1A8nY0YpIFlNlDDDGVpXNQhfSS4iEw4Xn2gO3YKHQOPAq3bXtKPsbiArEJkHXINhWSBjFTjmmK+O/uEfXl6O3Uvle+21VyVVcJCl+rF1546MiXN9DPtBp7boBuM6ribonsXnnTP8muBIKpK8AzREH+EG6NeH39Tr97z6MLNYvpFL5KGvYZu5ytMG5H7kMLQN9ybtJW3VdZ7yVQ3QPRyf6EONXbtec0J+YFjv5gQ0kD8gT0mK90h/3Pzk71tiYkJqIieZvqQlIhu0BATNOST5fF4/77rknL7xea7Ltto91/objp+6YElZ8NcLyi4mZaIee4YLnvhW5fqJL43ueLKTz12lDz5XAujc5Eb74AZjOpb0qcNrffkN3ozfsC0fnBiFBrKKXgAy8oH2ddZZu2hCL/rFKr+uAZwLF9qntd8H8FsJ9u1LCaL3DflnK4Qf//jHK6F83vOeVzGvy8K7v3P7+tUZVkZCd/Nb5a0ICLnLeRxIApScsVNgRjAMFJIaMzczKrM252effVbVY5wMCsCZdnD5jcNgoMB9xsu49KUtg+1Hf29CHbNe5/pQzpi7kXZcHees0jR8oRVe7fSPNkdwODqNPRHg/NxHhz4D0PrLSHWGstDWu1nK9JP27ne8vZ77VrfMYCUhVj6DH62rGoR2dEemZGJWHZnik4EDs1516ULGfp2mI62wxo3sM05AOysUAP6hvHNObs7dDw2bbLJpPWr0/pmXxK10ArSgSbvorJn9EG8jpc5zDaey8KiuoACX7vymHvBJHH/hqz39tyJsBUB/4RmgO23RFPzkkHIgoLgHotuALfVVkS6vktWi/pe+YCzP2aSm4UZTr9dX8+hU9Mo9uNGiHfpSBrSHR/mqCGjDF/oyFgA/w2RuSH9kdXMDuRofY4EG51ZJrfRYQfJJKMmc+/ygOg7XxjuvweAHz34d9A0u+PENnGuL7+Axvuo7N75kx7cBZSA649CWH/WrbZ3P6sZs9QLlXZ/65FP9yJs/kKh6JJlkDoS2oU6iOdf61+eQp76xf/fbwD3QZdFsa/YabT257DTAxQdpO8TXk9me0CnvcsZPf9Ul+Nmb5A3N/tjCI16+QELO1yiTzJWdtDZZaHBMYcVgukJ3E0GUMXKl3AwpiqrcEWea+4ybYVhKZwSW+q1SSFgsVWcFywxKOzMZxuwvGBvixUav2xhGu9Hq9j7jMBi7/lynzC+Au7VeTG/uo9V5DNg5nAwxjsu5cm3dC6+AI7Nikms4HPClbxAZgZTnOm1BcPvVN/wcD0ArGoA6w3a3NKCX/I1VObFGO7lEdu6HdmVDGMoJT53P8Yx2OI5DmfVz8rqunNUftpM4eiyjHZmiJTQCNGlnzIN3qF+p4zzXQ+htOsA75lWC2K/TDk7HJGgX2t0nB4Am9OgCDdFL951P0iMotV7qPH2pTy+d081ch1/XqSvIZWs5fSTY6Tvn2tzmNmhaug7OJafAUF5zATpuCOBj2G/66XyN7Rbvro3LDe1rZUBoCt3k7fUAOuophkeO6ihnW8qNGfqjJ2kfXNE9Pled+LbhPedw0s911un+N/oUCM60yYRKUkwX1Oe7/Qa3+vr0C5QD/Xc8ysfy7npHDr1u6oPOjzpjmwZ13XTchCl1+Ap9gNALknTq1wRbHTavPz4GRJaAPOJ3hn0Oz/ErofM6EZ8ijrkP0O/LCnwSvGzRXrXKhzHo1gJ0cPrI9Q8EiJnSJkC4pvTkHgcFzKIocupEtoIsJ6UsRgcYLIAHjm70jJ0Bd7zKGJb2tcq1iIF3Y0m/aQf86AcO5aDP7PrKUdoE0gf+4Eww63R0nB1fPx/WS2IDR6+j/2bg+m3XyrWD3zk+/GrPAHqC2NsEN3AfPn0M+VyVAH34x1tWJ51HxmToPHqDjz4e3WnTE2XBNflrlt1hnNDB6zTyrLutX334VUZHIk/t3HMkAe3fjBsn0h1X17nhGDtX5p66+u2JTe8TpG8Q/tR1rhw9vWpwdP6A++QCwg986I9duK+e+861D9/OJ+l1D48gbUOX+9rQwSQKrp2nfxCcbAb/6nS+gqPuLq6Ht4zjXKB9YIz7umUrCuEpPKIJhObgVQ/gT7kjvN6cQH7Y7n0vqUegyzg8dFsajn+3h7GuKzN2zh3KQcZ72L7z3Nvwg+qzXbSoQ2fUce6ehM61hK63GfsjbVwP+wPuOQ8t9NhqV2jpdJLD0sdCPW3Dl6SLLbimt/A71At0vEvKEaCHf811xzf2/8rhVeae8vCELuBaf2s2ubRK1WZIu25V9S6kFpk0Sugkd7cmWBkJ3c1vlasxECqFjXCHQOGjxBSakue6G29vZ7bPSFInUC8AN8PxXkuMzy8HUngG5XDNni5OgPpMS7Iwa2Ctj0Bo0q7T0Y0sDsv90Kc/ZTkA+ouGdijTl9/QA9wD8ATgsqIWB6O+A5+W3pW7Tpv8okuf6b9JYpbGToc2uQ695TBmaRjSQj5DcC/3wfAcuE4/2k/eH4J7uT9ZP9eSpKy6pjxBAZCBOn7HODj0LhuyAs41UceMuDvWJA89APSVpI4XnsgpOtKvOdxxUHGfrqCB3F17f6/jH+uyoJHxgLvLXV+dZodzK3A9+TOuXe+H+oOWXncc6BYt6sFSG5C6CaxoThvQbhVONAB1nKede+r3tuMgm2vdqJ960Tf31Vt77b7KrG7aOUpvZ+lIXxkfvAhQ7E/5vHmSwC6PIejHAYIj+J0PHwnn/vAIDOkYngfCj4Ot9WvjFxkkqegB2EHOwL1bAoYTBjDkDYRuh/OMOaDD9MU48E/9euxfUw+foHDVWedXXXYxW21x/YC+4Ax9Ejl/XQ7UXZKO3u8QR+qkrPiYDc/K0BUa/KafQNWfpVMfATx339/xpu+M6SQMaRjeh1s5PuEY9pOy0OkauM6ChD9cYe90athHn/DddrRmsyk+Jnx1XZzCisJUaisRovRNlXvBLCjL8r86nDynHOVlADEeDoriu0f5r2oO3GxvcWI2G1i9iDtrE4XXtjEgOLUNjINkD2w8VcoSHIC2wwPE8OYKnu6lXgy5B7X+rtU4sej33VM/xo8G9eBzv/gtvnqfrtUJPcqL19aP6y63ThMyhvQ4T2ICrPgFr1VQ74ANx0A/ZrMgZUM+jd9YpmP5+FVPHfzBE3BPNfQNaesy6jwDbdKObNzTF/qUO0/fw361d6SOBEE5GcXZDvsFuS49aKCd9mO841XZ0Ndx9zLBIc42ARbOQGgH3VkvSW8f+yqaxdPH1H10hHYy6o9dxnQoA3AEyEhSFBxoUT/8uUZTaNRWvdR1b3iNdufAjNk5fCnrePqYwxVa0kfnr8u4J2w9gOEt9HdaOy05tM999dkQgEd53iVFi0N99KVNdEDbHGQzhE7TksmvOmvUmHb+gPtkDweAWyKZ6/R5S8CYzrEsAuSYMudA/ZxPQvcf44RcveB3PvwodMqjZw62ED1bGqinTtoMQfmQTrjDj1+fNQHqpHwIyoY0B4Z95Vdd9E6C8mF75+kvvKXOZN1JcN8B8JL+lNEp6hN+h3VBo3j2bEzDFFYcrqslU7jBwOFRUoEqzi8wVN4AxVWvO1hOOAlWdwKMYmhceSwHvNMw7AMOjhaO/l5CN+rgcN91p2/8614FjNavMkdPkLrDSjB33WFJZ+E+HM4dHW93NHFkwZ86gfTXy8aJR3hPgEq7TlsPmmiSZPUkRjn5V/N23WlzCEb6jrPs9PbvV0U2ykJLZpGBnE/yCPzCHxqDA+gzYxmZJeimTh+vrjMpcz/9OCLD3M9YBH/KlQH36Qm8ztGdhJJ8Ug8tEgL41167z6KHONwPXT2x6clc0dtwdrxj/SNL7RxwWvUp2TTe4VDXtT4c0bEkoQ44gXogCV/Knde/s/22JotpJLdx+dwBQb38dhrGW8oF0NUw1L3I3q86khpg3NKH34B6uYeeTOL81bBN0334GF6fC/FhZn+VDfDrUB9O9tt56bjh8w4UWq0OqgPHe9/73vqYts/eKHMAeMIrvM6NS+TjPii8ZNj+UYc+qdPbdr6dOzqvY98xhSksL5SOza7K55jCTQNTy1xJEGc5VNZhGcfOIXOmHKXgyNlytHGgQDB2rZ579Zdmrb0A4S+DHHAJwnHgCY5xvrr12wNsTyD0CQQcB1AOh18Qet3XVp/uawu/+8rdT9ANDcB9bdQRHCyhw51+HOpoG3qD27fJtMM//Nq7p41y4NeRtmQY2pWlvvNA+E49/aujH7TqK7RJLozDEKfHi8Gd8tAD4Et/fuGJ3ByRU+454PGrTNOchzYHMM7q6i94QsewnuReWcrB8Lz30/uig/ohuyRo8+aN5QUiR3xohw6PPYMj4FodfaHPKpJ2rj1iKdnM1lUOr3Ht49+Tg4wPUCdl4bP1Uvd6eZeH8+hCaE0dwHb07TH7sI/huDmHy+NuddHk2jtL6SOPukGu/To6bR1PZABPytXJtfs+4H344YePPvOZz4w+8P731zfTfAMw9fVDJwFboJcNxeKk3Rg4GsrCjScfgv3gBz+4eLeHrKKpp47f8O4awBW75EvynhL+wytwDheceKQr+KA/oXkKU1g+YDPdpqZw08LUMlca9ABWZ+1nMngADptjDHCQ7o0VfRwo1DNTB5wrxyz4OACHD/TpkVOuh4ajXX9vqgNnDA/c+hnWSxAAcfJwKxNUPD51HlrCqzJ8ADhzL3xqm3b6B/oCyoNHgppyv9qnHbzk5HCtXJnzQBIetPjm3VgefaUxgD541FOuf58L8aFRAKf7Apm29o1VJ5/cABIGj2zVi9zsZCF5VpZ64dd9ZZE53P6KufPeZR4eA+71YDp+9JbDt5zIVX10qws/nMrxY7zQ2Y9e5p56kVVD1aDToExi4EOm6oXWyIlc4Ljiiv4Ol08O4C/jUbIwZg0bWSjTLrzCr4z8M85o1B/Zhn/11fVHQGQMIovLL+9fzJeowaGe7491OXZdAxIWdPuyPjrhhd8B9Au/Yyh3uB34Iieyh1Pf8KEfreFXe2MR/GRB3lbkXPurPnj89eWLXvSi2uHFNk8+5vvsZz+7dlsBkQvQHm9ZNVWeMQufwEdqfUDcB6HT1vuo+k09eAEenDvgUsc5f5Q6+kS/eyD8JuF16Cd2OYUpLC9E33JM4aaD6V+5riToj7W68sYBOhcUBCKBV6AQHDhPuyf4HIlgwFlzlJytoJlAzKkqy9gIILZU8n0uQcGXzpXdcdttR9vvsEPhsCODj+tyzr7RBL+dJbbaasvRGWfYTNrGzf2dMOPmG0cCDlBmOxzfv0Orr5P7VIpvOwmCgl22qQJ2cfBRSI9/fAUcPl8Fx7s66vv6t+8OodMXzwU73xzyXSVfMYfPThfkATw+2nqbrUcPefBDik8yUEdbwdQuADs1frbeZpta4bBKoR/t9UFetprRhw9y4t8X08kGnfrHk/7Vt+2Zj9gKVuih08AnYyQDeBQ489FLdDjg9JX0yA4uMiIHMhQIjb+PQaOJDO2u4dyWZ8aOjMnMt5j8Ob9g7wOcvuzuK+6SHV9Yt/G7/snBF9m1BfjGyyMfuXtLmi6sD3dedvllo8023Wx0UePTKpmx9wc1ZIF3uPTpcR+a7UCy8cabtDH4Tn3PSx39482uJNFjSYGtg9DnPEkEWdv6K4F+1p3Ur63q9Eun0YoWW5RJuKxY6Y+M0eO7cw/fddfi++j//M/6HIXvCRpvH9j21Xp6JIE5+Re/qM/02BXFfTJRx33f0aPj3/72txYnhnRcMkWGtmyyCwae0GQ86LCxMXbw4MkHlekUPsjbln1os4fmlltu0ep+p3D5ADOd0Rc9luBJYI23crLMLjD6pC/6RZc6vpK/ww7bN4n1ZIu+kyXZwA8vP8GO2Ja2dBMcddRRtd3SC17wgpIf/c2YkSsZJqEle31L2tGXnQAcfApajamxYidoNp5krF84jBkafe8xE8spTGEKKwfEgxv7V67TvVxXInCAPahZdeuzEn/Vdu65540++tGP1ObokhD74HGOEiYOXfIVkPjZA+/jRxwxOqkFF8FTEPUOjoDKwXLwtrqRWEgC/t8XvlCBWKJoY+Z3vOMdtf2LZEWQ57QlJhKigw48cPSFL36htlz6n5YMndDoELjQYZNkj3DgFYwFOAFGgBMEDjvssNF/t/4EBfckU3jQr61cbK4uqHD6B7Z+XAuAymxwro1AgUZJj4TN3qt0T/AiFxvy2/bJaoM9MwWvI5os3EeT7b3gl8jg+QMf+EDxSYZoxy9eBUw0fK71JSBp450j+wcKwujGD/lJCmwUrR8B0xfZjY9t137ekoVdGv90XaBDq6+bC8aSnuGKqQTau1Ef+9jHKmBaRbGhu8drxk1i8bnPfa54kJjAJyhf3mhFg+D81re+dXT8CcfXWKFNmb7R65EdmZIbWerH2JAFfsmV/ATof299kK2kiB7SHwmHexKgLzY5kR+atJHk2NpHIoEmiYkkR5mkoqEY/eIXJ48OPfTQ0i19SgrVNU7oJwOgP2NldxP6bqXKuNjNQ/InabLxOZCAfOUrX6lxvJvEqiVlvv7vIDN8f+QjH6nN0tFDTw9v1+QoKTfWb3nLW6q9caNr733ve2r8fGwWjQ7JnrZ09mMf/9ho3m3nlV18+MMfLnp9uf7f//3fR+9///tH2zZ5/8mjHlUJoCRMUkS39GnvTvLXH95do4F+o5G8JPb2UZZQkS+7pUsSQh9s1u/f//3f1xiSnWQe0GG0KCc7+kFm+KeXJhbkaJskfsLkRx2TC30YR/3RTbTxEewNXewIL8rInr6zG/rJ3u94pzuWvOjMcccdV5NCOuHcN96MrX7JlU5JVKcwhSmsPGBjYgX/sKKQvVynj1xvAphNlju0C8GQcz/xxycuXtF5z3veU8FE4OTEBU0O14qOTP3LLamROAmcgpRVHXXd52QFFEHfvoW/aEFYILJBtFUdv4KRfQ0FMYlkNuA//YzTqt1fPf3po42bo35PS3I4af2rJ6C/+MUvrgA00/6TvAiIVmI5+7u1APza1762VlokGwKZIKYfKy+77vqw2npLcBBorDBJAAQYKw9Wo+wIIFk55eRTKlG0qkgu6LXaYNP9jxz+kUowKbh+JQISKJttCzQCjkTn7ne/R9Hy3Oc+t/q02iPQCzr6x6PVB4nM1ddcPdrmDtvUiowghnbBap999hm97GUvq8RUkiQxk4yR0/ebLCWTEmsrNQKhwCyIawusXpC3pIYs8PL0Jt+999676JAASJoZKpnpZ4899qiNqdH1mSYbchfYGfWdd7hzGaj7cEsA9WvlVIJklU1SCshAUklH6MouO+8y+uu//utKlJIUSzrQpC/JiWT66U97Wm2TZHIgeZDkSaAkA1ZpTCLIGPRVo7UrYZKIkuvTWnt9kCPdBvRLUiKhoS/2crTS9dKXvrT2bKQLEhOJB35sGi7Bef7zn196IPGgh+jYaquti16JFt7IzJgYWzSiw320SWzIDf5NN91kdOWVV5SuPKolZer99KSfli2hT6J917vctWRE34wN3cUbvSDvrZqNkV1mvWTsnnrkhQ54jbWVMW3QbhxsOm7cyQifEipjLzHVlmyNI13QN34AHMDKqiTLit6TnvSk2hKJXpCLRNg9tOlHkkoH6YOZvWTVSqJf9fgVeoJvNqzP0umW3JkAeOzrkAzyRXTAH25YVcUXWdFX9oe+Bz7wgaVPEvQpTGEKqx5ME7qVBJwnEAQ4UNfOfU5EEiYIbLHFlvXohIPP4w2JgmCkjfoCokApgN2lBR6BhhMV1DZrQVkQ4Zw5YcHMTF3Q22nnnSoQqm/27NGTgPWc5zynkhxJFae89dbbVHCQGAjua3nctfPOFcCtDGrnkYpA/LCHPqwCi+TLyhaeOHUBVSIp0GhjZS1Bx8rMGWfYXP+qqrdOS/LQqi+BAL+P+/PHjZ785CeP7nu/+1YQBoKTxMw+f/o+7/zzKuGSTMEDBBjJlwBGfg4yEyz9ib9rQdMhWPoln6/PJqSXXHzJaL1116uEw7K2ACegamcVD98SYskGOgU1fZO35BIO/a3f6DA+wBhkrCWsaCEH4+Raci7oCsISbfKpRLPRJ8mS4EoUJXTKJIZWYuiA1U1yEWDRI0mkS16sl4Trk0yA+/kSOxx58R3oH10SLAmyx+GSbiteztF07/vcp9pJXPzlpHe+tKMzSTbwTLc87rdaKJnDCz7USX/oMt5w03vyfWZLoCSoeNQfoNNkR86SLxMVq4ibb377kh2ZuY9HYzmUMV7prKRJGX71s8EGGza9/9tqY5VMsrfe+n3M0aiOj5xqY4xA7FVCxv4kXCYgX/ziF0v/1EW3VxKMIZ2HlzzYlhU1PLFt8qAz7ERbY6cfvJCJiZWEC73kCzfQLzj9jDNqFY2c2b3xf/3rX1+JHdrpisen7q3R2uifTrAjMmFr+pCcXdwmHvr+y7/8y0pgJfb0XDLqEXQmHfzRj374o9JxdkGnrd5qyyboorFie6985SsrwZ3CFKaw6sE0oVtJ0N+hG3+CQfCQqAHOmjO24vG1NoM24+XIrd4kAQAJiK4Fi2y3Aq/EUNDOu2mcuNk3HHvtuefoda99XQVoiRrgpAEH7vAXiBy+4MtZn9CC0GktOGzSAuVlLekRfNCsX7N4iYhVKPRJcqxw6BtvQP8OPAm2HD+n//nP//voc5/7/Ojiiy/qL7K3QGpFCw9WkB75yEfW6pR9FwWr8Ew+QFCFd9311q3+Lmm0eQRmhU6b/V784lrZEbDhPe+8cytYXju7ZRSZ63cIViOA4KcuHq0IkWPGCAhUkhqBV8BFn+RSgLdyQW4S5o022nBxO/LIuOs/SQd+QovxhBevEswhSKDAxS25J3e0JUFCq+BLJmh79KMfPdpiyy1GR332qEpG4acTQD+SDAkUPgVlB5CIGE/jrw+P8SROILLRTnIpcTARkBgmWUU7vny/TzJHbuiRWOhLEnFpoz+Ad3zSDZMWgAfnVgfdI6uh3sODH2UXt8SbPRljNLiP7shZnbPPOquSD3Ue/7jHlQ5awYZbQiR5ZQ93uetd6l7kL1HSF7lFz10DNOnPSq8+PMr1qJVNoZ2MJXZ0Ax3GJ++6wg1ndABdxlK5X/esjBm3rAb2z790/Y8+wSf5VD8JKBuP3S5sdCmD0zuSXp1Q130riKc1WzVG66zbEr3ZlUfjaQXaOb7oFLtGp6TSgSfyQwe9t+InqfcKgYkW+TnU024KU5jCqgfThG6lwfgveDh4jplDVpZkxQeCH9Rm7h5zSLgEHu/ACHYcf5y6a+0EHKAc5k1aMBk6X4HGzFySJOGyYgHOPefcWkUCaBF4Nt9ii8IjWZEweWTjsapg5zFjgpFHNWbmnLfgWG1bEBTwE5CBoCPACA7btQAo2fBujsdrAhCoQLPZ7SvYnHb6aRWAyUVQsRrjEVJ4lGwA1xK5bbbepgKJcqtRkiqP9qyGZHVSAvO7c7oMNtpwo3pEvObafeUFr2hEt9VAK4r4lowI4N49Q59HSgGrkep7RCvg4VvyiGbveUmMPeYznsYnCYaxA67RjzZHAq/EU79WcDZsyeB3G/1JdPRpTAVRskQTuRtjCQR569PjXCtDp592+mjfvfetFa0hwE8eAjEc+sQnXQJ0Bc8HHHBAjbNH/up75wpfR33mMy0Z/3ytuh155JG1ygMPyBj56DP9sQoluX7GM55R11Z2FszWxTeeJfeXXnbp6F8+09/fOqZNYrzHZwzxQu89HgR0+Ucn/qhot9rsmswlxugnB7RIWMiY3p1DRxodxtUYaKNfiZx3SCWqJgGbbrLp6ILzLqhrq1toMTmiI8q0cQ7Cr9U1f4GqH/rGtuiScfYoV+J7p8ZfJd2NPmMn0SMzEwX0GA/jagWYDsPNJq2Modk9Eym2AOACVvfwqV/vRLKFvNdWY9r04qoFV1UfmzR9sYWf5JG+e3XB+56S8TPPOrNkYuzI0rhaeVYPLWQLBx7JV4Kub/YuIaS77Mo4We3Dv3MJafR9ClOYwqoF0z+KWEnAOToEHE6zhffmNH3S4rblDAVjDpe8JApHHXVUrWBINjhSjl17IGHxWM2jjic84QkVUD75yU9WIPZIUrDwHpl6nC9HLTgKLJz3cV8/rpz6ui2ge/ldINNOQuN9KXUEFg76q8d8dbTVllvVo1nBQyCR5HHyXhI3xi984Qtr1UKwtFonGHn09D+tf+9S/fljH1s7WAjU+oXf4y7JiiCtrUdSkiKBRSIrkOy+u7/OvKBe9JbASPwEMUEXvd6vEnQlXZIG/FpdEjwlK2R0zFePqYREMuul9UsuubSC2jlN1ke0BAJ+fwV6/vkX1ONGSYxE0WqhZMmjaONFFvpAr4CNdwFaUiBpwZN7x59w/OiE40+o1Q6Jn4QAuA93+PYY0Xh9tY37L1pAVF+isKAlRSefckqNoXf1rPzB6x1A9OAJPVaO/HEIvFY0JXlsVKL5ov1eNPppG4vvtjHw+Fl9q0lkS2eMIVlrI5Ff2HD5IwkJgXGmj/QH6Fui6ZG698DIWtCWWHlEJ/DTaQkHWRkfNAn8Em0JGl2SYKqbhI6O0Ntjjzm2khErwHRDouTVAO28F0rPPNK2dd1LDngJs6nHqGShT7R69OmRtEfRyv6j0X5G00OPEsnVH0m4b6zokdVHEwA2ZUx/+atf1ljQO0klfq2QsRmvE2zXriW2xtu1BIk+eP/NGFupju4aV/bxb03XPDq1SvmQVoee0VsyRjt+d9pp55Jv+r1769N7cfSDHaJvt912L7vkQyVaJlJ0I4/5JVPGUx2rxfCf/IuTS8bf+va36i9+0acPtvGqV72qHsced2x/fK2M7yFvCRp7OrrJ96o2hiaV+EKP5NzEkC/hM37UxsaEyySMD5D00jEyw7PJxxSmMIWVB/y4GMX/rijkjyKmCd1KAkEPJLHLR1AFZsFBkJIwCXqSD05bcLOyJQj1NmtU0sdpcuQSJMmKAPHt4789WrhoYQUYj5K0seoikFEAjzwFd59r+Eqb0fv2GOdvJYij9s6UeoKSxEl7bbffbvvRvvvuWwlO3u1SRxIj0bSSJ0BIyjhxSQI88EqcPKIT4LLCgF/BA6/qW62De4ftdyh6BBR9eH8HL4KOgI1/yYo6EtMkoFbM4EcPeQpqDu9wSfDyTp+VCHz5BprgKgBpv/12243udrf+srv2AreVKsFNYkEOaDJ+Ekz9GgeJq+Ca95XQatUJHvRIHiQY0X2PCMkE/crxLOjOa33CIfHwKyHAEznqFz177rlnrcrQC4HZODButAm0Hq3jiWxdszsvzz+o0UAX/IGMZNs7d5IRvNQj00arZB4+/dInvEjWyMb4WEEi71o9bDKjb3/xF08cPf7x/TGmhAuPV7TECr1waE8OEju00zsJnH49QjSWJi1WFo0JvNpI/tGlL/ckWZJg+uAPI3yqxjjDQ1ba6Yde4Mu7msZA0pr3RdmTRCg80IesvuJbHe+FGm9JKF1hc/QZP/Dcp8mALOCCWx1jz2as0AJyUFc7eEy90LJzwy85jP2wdfIi72c+868a7bev5M4qnaRXXbaBd7SiW38Ar3TGNd7pK702rnTeWEnCtOc/+Iizzzq79MRYqCPJVQcfdIw83ZdY0qP4og0afn1J5ug9Po09nvBqokif+SgTILKR/Dkk+mQxhSlMYeXBykjopt+hW0nAGYPJxxFWGDhgTl3wEkg5RwHEzNqvIchjEAmdWbVgI3AI/gZa+0VXLxrd7773q2AIr1UIuAVEAQuuN73pTXW84hWvKGcsuHDUAoREi4O3iiKgCJICl6Br/AUFj2kkkJy6xCT9q68d+qwsClAep268ycaLaScDdSQelJJeSFTwASSg7ikXpLXx17k+4eBzHU95ylOKDskBut0HeJUo2WvVH5agzYqWoO8vclMPWFmTkErMBB70APSjEyjDdw+EVzVZ9w/YkgPQX+qjB73oQTsQZJWTn/F2uLbiYuVRIqQNenv//Z1KdMJLnvqAR/BOX1bnGKYX2Pfe+/ltXDcpPHB49CiIC8L6M1bol+jlvTeB2URigw3WL3oEX0mvVV6yQJ8gLdnKOMFH/+DySNUenuut5zFtX21WT3/O8ZCkA70OvAZcu6eO+pGZfpWvuaZH1V1e6CcHPOHN4dovGukMHKHRCq9VagmtyUvGAugPTr9Z4XIfDjLXl/sOfZBpE0/To/6hbYBPdJIDPuAyvsZG+6uu6h+a9qFu9eByT5ltztZpdKOX/VTC18rRQgd8jBmo3+XcZaJvbQB86qNDOd0oPlrfmzW7Tl20J6Hzft83v/nfowMOeEmNL/tHs7ZoUI8stYHb/U//y7+M9ttvv9GrXvnKmqxJ+kwQ2LO+yZqNa0cGkmTt+SN/bf3vn//86IUvetF1HvlPYQpTuHHAL5h4WRVfUYgfcVLgdEWPltDNtOA6i+HWDc351QFaAJhpAXumOcg6WoCoX+XNkc+0oFL1gDLtmmOtcveb86x7yl1r7+jXC5cq8+aEZ1oiN3PbefNmPvXpT8+Wzg3wBtCAvkD6BU3Jii7HXP224DGzsNV1b0GrOwnwksUQhn0deOCBpUtvfvObZ0tmilf9oWMoq0BLKGeOO+64mTPOOGO2ZAzunXTSSSWLwLA/sCQvfczCo7p4HoLryCPj4FA3dDpXJ+eXXXZp1R9C7k1C+jz4oINmNtlss5kWMBfrANDHwoVddyYBPV/60pdmWsK7+Broi06deeaZJf/QZqwdgZZwLMbrN+3VubKNbUtWqn/3QvuQD+V0wPX4Pp2/rk5dc42jywu/7jsH+tCn8sh4CMrbRGfmnHPOmS0Zj6u62gPjmvNJCG8gdYZynuxzSFsAb0P5oWFhux7SnPqdri4/4DeyDigzPnDCQZZzgX4iZ0Ae+++//8w97nGPmWOPPbbKgn/IZyC0HXrooTNtwjRzyCGH1DUITnRMttUPmZ566qkzBzX9fMtb3jLTJoazd6cwhSmsLGBnu+6663XyrOU5AtO3W1cSmJE7gNm0mXif0fe/cvNrtcA9M3XQnOziWb4ZtDrumy0D5a57ea9nBQaeNnZVx29zxJXde+fHYzv3j29ZvhW51Ak4b05/cRka4Acp6/1YkfM5lc5TaFFf++b4qz4+be5dtdpvCx2L8QR8w0yZQzurYnbQ+MEPfljv4q2/wfr16NVjzt62f7vPOdrSVt8OK5JWCKwstGBUZb1dX2XL47q0Q3va+4UT3b2st1OmnsOYwAu0wXdwAPeCR3m/Ho+lNsYAbuc5AsNzeMjEu0veQ/zLJz1ptOPd7larJOqln3nzyL6PHdm14F3n+vRokEwit8jEao0VVqs1cCiji/jpvBv7/hfYoPfT/0qz6rWjpa6zvHVeh9Dbd1m651xb0PH0tuhEE11SZxK0UT/yQ8/vf+9l/q4n2tqU3mM+nzShl/omg+ihc/V6P52OyMGR8pz3+1fPjpN6fbyBew605JfsnWuPTjj0rd95zVbIK20jpy6TJXkObfD4hcuqZHwDWQaG9SIXv/r2iP3c87qOeJfRynvawNnO2r3OJzr5B+/keZ1De39o8b//+/NaXVQHpG/XGTN86dM9K/7e57TqPoUpTGHVg+kj15sJ4jSXBuS/tDopzxgNx6oHt/54y+MeiYFHLh6zSng85moteuVZEAQANFAP+x6gnoVxojoMlMp64Oj4BG4gQRjSNwRtk4SoctFFF1fSqSzJh+CmXnDkV9mYxnFZYBg0J2FYbxL6PUlT52Wyj8hqLog80iY05Dq/cwH8lQzMytCjL9cC54IFCyrBJwvBmHzYmLpwIg1dSUb7py/6GBobMJZfznuiOYTZKg160jEp1/Fv2gVn14ncz3naD0G5ft3yuBUkCctYm5BIHCQ1Eg+63Mdjbpwg5eEXkE+SLEnskF9l8JKtvshM38Nxh3Np/QU6L72O87TL2IDcJ7depy4X8zQXLFt/02dP5pyzca8w4MfkRUJPnkn6tFE39ogOj2npmTbu5f3GJKPK1Ast2nUdJ79ut8uicwpTmMINB77vxj5ynSZ0NxNE4HPBsu4FMj6T45S2HLEjztk54ICdJyjnHabJYBOYVIMEYTCkQb/p23XuKZukMeCeoCHo9PMeZBuGXqHB0tordywNltbn8kCXRcfdV6J6EIvMlgVD3ocyXx561VfX+STfuQ6Ouc770ccwTWerLIYByiXupTzjC+ewDzA8TyIB/IZu4F6r3a6XxBWA58orr1ycaA3vk4H2kjllklcJB58SPZkLQk/ajFfa+mqd9mQz1N+ANvBmVU4d/ADloW0S3IMzSSCYHPPgJg/30JNxTvI+F6T/uWBIUxJWyduQTjJTjxyAe2Skvrrug/hq9/Bixb8DufXVuvAS3vLuI8Bal8HS6Z3CFKaw4rAyErqpVd5MwMGujGMSEhATNDrk0ykdtBOEMlvvZf0xXmbdjn7u0Vd34MNgOBcN+nBEmfwmECztcP/qFoB7m9vUHyR44TqrNsEzCcP+5zpuDAzlomv9SzbRtCzAzxAEuvA4Sd/wAEO5BZRJMvQrADufrV5j3O93/KDj62OX8TKGwyPj3sd1eBj7/ji/t18ymQNDmiVXw/bKAr1O15VhOeiJw0wlcl4lQL8t2ICPXbtOMudcP1YpnTuaVK9z6IIs4Ea7+tovXOiPFfqOD2Oauk66TlITcL+zXP9UvYzhXEe/3+sF9A+0axidLe47MseTeurMfYzxzQXuhwYTtiTFrq1u0hcykKyRiQTX4b4ystKuny+qwIFO4++341+ShqFewKMe8HFp39OcwqoBXSeXrT9TuPXAOGJP4RaDHgCWfSwNOF1Bg8NWj/Nl333lq8NcuBJIlnYEhm2G0PtJ/cnAN/cBDboWtQAjMKDbo1aH8iHOjqu/29SPJZOnlQljPjrf+JUYDGW4MgF+qx76GPPa5NPuCawSnCQ1grEA7BEbMN6CdiCBN8eQl6UdIL/LC9EDh7ah2THsP2DMkswByZRrMr16Ud/qzl+Ggssuu3Rx3dSnG5KIYT85rrmm6xIcZON7ab4h5y+hJVFwSGhMHHpi1Xdx8IkOn+rx2BGe0DvbZUGn4bq6Oz6WlBs8odtYJdFU3vUoE6Vx0n3d47r2NYROJ/yNp9m/nM6Rx6z61Sc/QHfokNVm42B1lDyAug79umdVLvTiQV851INP4odt9bxbu+bsKuANhchrRY9lwVz1h8dNA3P3tTzHyoAhnpWFcwp/2DBN6FYDEBA4ZE6dYed6ac4j5ddeO17x6dfOBc2rC8cw0AzP00ag6oF3PItPu7kOyYrAKggJFAl+IL/qBUKXA0ziGx43FNCdYCfBCi6JgYC2LOi8j+nMikxgksbhISlRvwfrTodtnCQhZOTaPYHXbw/QSz6yg2dJQEcfw5mZ/kgNHrJ1jO+N5TrXMYTQm3vwBe9k0hbo15223EtbL/P7hqAEzGc1Pv7xj7frj9RHiPGnL+MRHH6ue/ijjf5HBP54xE4ndj2R2HVax8m/uvD5gxsfTn7DG95QSV1kR7Z4QJv+kmAt6wjA7ejlfQWOjqc8R2ASz/BYFqAPfo9H1R0mjgDteAweSW5fjYT7tvWeXFbv6B25oWtIK5AAdp0bJ+0B58qij2l3az+6D537mKv+yjiGMFk2rLeqHFO4+WCa0P1BA2PpRsMJ99l0D1CcbgIkZ5wg4FxZTyb6C9STh3uTZUPQH/wCg0MiBDh7fXbc1z3ci4H3srH6ddp7v8o7/f2xYILIsmCS3uU99KlvfPS+luQ1tKTc72QZmUauOa4Pho4OLjRYWbH6YQwjR7iyYqeeftA62UfHh5/Ox7x5/S+rQ48Vwdwblg8P5ZP3AsPrnlwYe9+W60lGIPXgiWxzjgerY7aX+8hHPjL61Kc+Vd+W8628JCd+1fOLp+hYjiGNwDf1fF/NbhD9UWLXLf1JkCVZocfOHHZd8Behaa+cXehLUce/pN4OD3jT1m8fp06PcXKgM/WGdZd1LAtSRz9kTj4OSVovW6MmSfjoj+q7PuLJEbtX1zXZoi96b9Wty3bMG1AfaOPckSQ+MEl/rpdWDoJrRY9l4Z2r/vAYthv+znUE5iqfLONDHeyt21ZsbElfNnkEhrgmr4fHJHR9Hd+b63d4fwhzlYHJ8uH10toMQZ3lqTeFmw6mO0X8QcOSBu1odr7Y2AFnnnOzeNuRaccpD53LODB152eVKDjzV4jOBYYEKwHU2Dtvvbb2PWHzeFB7wQ0MnY/62vmLu/wlomv4A4K+Nu7BJXAJVPoFPmwMtPM4CS9pkz59cNe7eQBu9PjoLxnA41ob8tEej3Apd+hbn/oPLZGB1SSrS+QlkAIiIDv1/LUx/rTTZ/rNoy80osFjZx/MVd/7Zf0PMrq8fdg170epjw7XZIZmfx3srxyda6udOpKVk08+pcbZX8oCfV1wwYW1SgUHfuEBkhz0/f73lzf6+riRHb60cw+/+EGHA4+uyR/taEVHPkZrvOAJjWhTZjySiGiPbh/EtuuGHTPIU590hOzQaQx8pNpKnA8mW5nzmFA9OPDs3vd/8P3Rwx76sPpQs/6i18bFB5PRY6cJY64viSAc+vCrPnrpFhlZ1QLRo77i1XXZuT70T95w41879KDfufvqaZPxs3uHc/2SZfgMve7lnVL6pjy6c/nlY30G6pA5HMqMh51SsgsE3sMbOvQT/QOugfvGDcDlPPSA8ODXPb/BqTx1HGgK7X7jH2KnoR0oy/3gD1zT5DmkAaA9ssfXXLQaBxBc6gzlqzzv8KoLD4CH/EDoCW79OldXHTRrG1/pwIvfjq+XOQKhPfyHJnXoRR8v7xT3MQbuD+uhaVhGvn4d6NFH5Ole6rseHmCyzDHsa/IaPr/LwjesT16RX+pMYdlgDOdPd4qYwtLA0HqBOe+8cEYcjp0oPJ4SUG2TJDHnbCQXHJOgEqMEFE2A32TjjevL9ee1AOobZQKDerZzsi0RsHtFdrrQv2AteHp/SUIBlwTBPd+1EtBtdyXY2j7JDhJ2elAXXba2EjTtB+pr+Oq4bx9Qzssh6fAJBrtD2GXCd7lOPPHEot82SLY84mxsPs952qsVWBmSkNgeyrZNrgV0MkE3XuzX6XMqtk+DW5m+yci7f7ZvQhM56AM9HulZhUKXrZTIXGKgL7TY0UF7fBgH/Pm21+Me97j6hp59PG2H5rtrvjEn0fCVfvLAo2/3ndB4NK7GVB302rPzxB/9aLSwOXZyNi52nfBume2efKdQ4LC7g++J2d4JncbCLiZWutCBB7sIGF/8JzGza4BdJ+x2Yv9dj09j+7aUsi2YHSskbfZEpQf43rIlWY+b3UTft9DUxZtt4eyA4q+6bIll2yrjKDAJBORoj1ljRj+33nqr0eMf/4SSKadnH1wyl6R57EoOeJbU2d7Ljir0CK308ac/+2ntLUvvjKmdWmxHhl66j1e4Lr3s0tED7v+A0UMf8tBKFO1viz7fPpQAG7eskrEL+uyX/CRxdI788ZatyOiMb0Te7a53HW3ZZCwJtTm/vXbZnPp2wCB/e/jSC9uC2cLL9m11GLWLAAD/9ElEQVT20TVuf/7nj21037V2c1Fm/AVbdhQ9xIP+jBsat2n0bNP41QZ9xtsY00t937GNm0STjZILmp3bWsw1+iW42mhrbIzJz5o8zzzzrOqfbtrejW7qmx2TLxshB3oAD3v+3e/Obrrz09IDeNkDfOqhXz+XtkT18lbm80voocNkkkkD/WG37OAXTU+23nqb1v8fNRltXHzxKfTbWDh+3PzBpU0H6ARZ+cwL+yRDuuSavG3tFrloTy/Yqi3ztDUWZKOOCZNzNmBs2JaJnrGEi1zUV09f+OUnxU390QF2jnf6Q2eNPx3Tb5I7doguOE3EfJrK2Kqnb/fht90cm0KDsdPefT4FfXyXcUAPG3KffbA5+g0nX8Sm0OkX/cbEfX6cf+RHlGkPlx2F2Cxc9I0fMO7q0JUpLB+w5Rv7V67TFbrVGBjUbWbfC3MYJ87GR3w98hIQGao9WTnTgw8+eHESwxAl65/4xCfKUXEQv2qGLFH60Ic/XA6Pk3jve99bgUIw/lX7fd/731/B1/0jjzyyjFy/NnX37hRnwyl4h0riwunD7R7nwblwsh/60IfK2Uu04JHQCS6cFkerX3Rx9B9u9KBXssMR4ktwRYPttPTJqdu8X2IkMEtO8HbEx48Y3a8FGQmbpOCoo46qvTM5Qe9cHXbYYdUvQ/tWS0aObUnTVg0Xh4xG22vpl2OrYNfkzEFrJ4nabbfdyk4kFT7mmn1FbXl23NeOK1oYMv7JirPHn+3bOGr8otuYSVbwYssn/XOkNnmXjEl2JaxXNJ4lNuiyAb9Ej5yd20RfsEcLOUtEBEjjSBbokECQG17gELAEVWPk8agAgQf0uC9I0633ve99lUhJ+NDhnpUwQcHG9IKbAPzZz362DtuVCRroJwsytp8o+WUlQ/JHhvoTQI844ojSa+304f07CYJ7kniyFhj/9V//tZJv/ZMd3cODRODn//vz0R8/4o+LdzIhb/QfdNBBhce4o90HePVz4f9dODr8I4cXPjjgkqgKpsZJmT600dbYS34FvU+02bYkAN90mD7RhT9qCYot6uiIa/K28b2xoXuS7A8f/uEK3pIZsn/HO95RMrRfq74/3nRVQqB/SQG9lhAKumz7m82+Zhq/bJgMJcfw4BXfggYZ040LZ5ONd7z97aPbNhmwBfqgTzJBP/7ZmPZ0Bo0mEBJEv2yQPho77ylK7CQo8L7trW+tZFZCQsf++Z/nl17h22N38qT7EmW2zxZOa9f45G/opz7YNn0iO+PDd6j3rne9a/SVr36ljde9mrx3rKTlta99bck7exa/+z3vKRmxe3TQE/XI7p3vfGfJni2yC3JeazY5o9fGVwJEDvSMzsJrgvbqV7+6/B/e+TW2KSF3zY++7W1vKxnDL8kke7LUzyFvPWT03e98t/jQjk5KbvFtK0T+gt8ydvwSOUhkJV50RxKHB32Qp7Z0nH2RqbHRH7lJsEzA4JW0sQ3l9J6uohcfr3rVq0bf+va3Rg9+0IOrH2OJZzYogSMrtm8P4fe89z2jn5z0kxpndV/5yldWsimxl9CTI32ZJnXLB2Lz/Bu5QjeV9GoMWWFjVPk1gxL8JRUSAQ73Ns3gzKo5BzM8BmqlRbDhpNS3kvH4xz++HOJFF1802vHuO1aSw5CtbEmsBDWOJzM1szaBQ4CTIHBYAhYnASenrL4+999//1oxlFBylJwByEriS17ykgrYHJNZrED25Cc/uVbbJD6CKWcvOYCXw+ZIOBiOjIMxyyUT98wib7f+7UbX3uba0dYtaeRgOU/A2aFVgOGIJTmCn8REgHQuMAlInGEeKwp+jdEKqpwv/iVkHK3+JbbKOejPff5zRYfka9999y0ZSD6///3vl4PHE9yCA7yve93raiN8gcTYcbCSBXL64Y9+WHQ/6UlPqgmWMQLkZnVBPcmc5J2MjJkVUf284AUvKFxow6e9cZ/5zGeW05c0qcfRSK7hIk98kx95SRglHeg1LuTCKQnMZE0uxp6u4Vci2gprbIytYKGegEJnrm114XIfPiuMWcmFR3C1aicQS6LRKsEma3Kmt2gQDL0vR376VY7/7bfbvgKO1VB6SuZ0FF5jrl+yECzPO/+86mOD9TcoGgVAwdjew//wD/9Qq5jsgiwkdxICiarJjQRgQRubTWZX7SRTv2t1bt+SXrwYR/IUoMlPf/RCwrzDnXcYrb1W/0tVNqhP5+i32X9NcJoePrTZENnQIYkP/ZRISXjIeJ+mV+RnnMjA6rDJx+03v32NrwTQNd27w7Z3GF16+WVNd7YrHTF+fIN29JlclAPJgwSOXuKXHQI42SGdJEN6h8dfNj02rpJ2SbrJHL3Ze++9q86p7b76ZMn3SFRNXg444IAaKzqCJ7jIh03SAcl1dP2kpkvHHntc6Sobygqdcbjjtndsiepta0ePe9/r3mWDwGSRfCWobHqrrbYsHaNL8xo97pmwnNH05KSWkLon6dEHOt0jE/ge85jHlE5Jwo23MWZf/KcyK+L20CVHumsCfd655xWe5zznObUntnLJHDkBdLBN/oh/NrZocM0eJd5snr/Uh1VE4yYZp8v0xliZqGpP59gGGtBHL+gdfuiwyZF2+CE3Ca1Jtkkiu+XnTao2v/3mowc/5ME1Hre9zW1LP/hPEyA+BC3AmOprCjcfTKW9GkP/Y4Xx+wycD4fAkJ/97GeX8Xk0xrlIXjj2Zz3rWeWkJUwMk6PjCKwMcCCSIk7+17/6da2awedRD/w/b0ELSLq05WzgkojBwWlw0JwJ580JmI0IahIRCaLAyvloz4EIzJy/gMxhoMdMkRPhdPAicRFIJJWCIhqVqSN5tJE/J6UdJ2S2bxXjpJ+cNNpow42KH4AeDogszKo5VE4RLs7tt83Z2Z6LM9VGEmplxQqAlQmysMIR4NAEYu3hQZeAJOBccP4Fo5132rmu0SYZ0B8HKmHCP+dslUFfZKAfQZg8JankRB4LalP9aypgC3ACuyAoYAmYHLXExFhz2GjioI2FoIUfyRTHbuwkV+hCj+AiGZWIv+c97yn9UNehLt7cdy3AC+qChrGyYocGY2B8yVeCZ7spY+Awftpm0mFVCU/GiV5JFvAqmJEDfcGHBMmYk+ntW//4MQZktGPTJ4GX/kguwgO+JQP6k2hLGK02SIYkS8rwLMmxwkOe9JZOGLOs9JGFw2qkfsO7MSZPCRrejT86rZKgzaNPf1QAH93EpwkMO3KfPeKRTl580cVFl/H3yDdBVz2TigrKs+MkWWC78z8xvyYz5E/uaDcJs3Ly0pe+tOrRBwE5ui0pZae77LxL4fKXr1/6jy+Nfn3qr0fb3nHb6jOrzzU+7Zdsz2uJCtmTITlYtWK/ZBybkVBL2tdp8jFGfASdVgevxsVfJx/8pje1Sc0+ZQOSFQk6mUqYnvKUp5Q90Adt6BydkAziGW1J6vBOT37SEm/lxhz9W2y5xejOO9x5NO+280Y//smPa8IhsSR/8iZL9K6zTv9+4TrrrF0TM2Vks/Muu4x+2nRQIirhMhmFl3wlYvrCs2ttjDu86rBjtivhMxbKrJ6RI97JhF5dftnldU5f2SPZ8GfGnh7Ay1YAnPSVHMmLHevTYWwksvpBEz2lz3SbTpKfRN3EzKqphI4Osxv1N7v9ZqV/7pMlerxqYzzQQG8vueySskNlfDA69Ocpn4k3fMYLxK6ncPPANKFbraEnc5w3w+K4Msv22MHsndP1yELCwvgZNccuKCy6ur9ALYgE4JNAeLTEcXBmgo3AZYWP0XPCkqjnP//55cQEcrNIK2FwA84WXZwCB+VcEmIlJ2WcngRHgsW5cVjAqpH7EiHt0Oq+lTIBm9ORfEomJYISyDVawNU+QUj/HPB6665XPIJKjhqvnCjnmXftyC0OCv0SHnitmHHU6BXQK1lpNFdi19ooAwJS3v1xGAOyslIWgJez7UG1jxm5KUOPcQIn/vjE0Ve+/OVymnjk+NeY/ctVQC4SIatV+pDUCGBf/9rXi24rOuSGZrgBOvUF0AkXmVpd4OgFaoENXm3dRx+Z4NWvMvwbZ+9ZOhdoJIDaCsb41pexEqSsYJDjNQ2HQAmsFtMnY+IwZngUFI2X/oMj+pCJil+rI1c2etShm4D8XWec/CoTrBYuWlg041uy9vSnP330t3/7t8UrOugDvcCfx6/fbsmkoAn0b6zwT+8DeGcfklu6G1nQuzXXWLNoRCv5w032xsZ4SfDIdtPNNi1e4SUH+PAsIUyfAfclcCYJlWw1W4YD0AcJjzZkBLZo9kHOcOBBe/1ceMGFtWLJBne6z06jjTfauNqRA/7JjswkBBe1RIDMAB3xOFI99/ErIbBibwzc04+VNzqvHX6ApEzf/tgFKF+z1WXH5GTMtSUrCbykVNJgxdrERn3JhATPiqvHxF4NsVrFl+mLrMkSbcbdmLz+9a+vx5zaoxF/kY/+/MHStddcWzpqxRXdkvwLmk1I9MlXfYnbGrW9Yv/WonL6ZVwdrVLVAeQnWcML/vg7eh/+ou/wkCH86FWGPuOqHVDuWh1jzF7xKdHSnu/ihyVZVpO9WnCHO2xTvKKRXMjX+MYnF30bbFi+xmSLXvKXPgAu8bMCKQl13wotfY2fRh8Zww+fMjT5ncLNB9OEbjUHRuoAnITz7MsoofNow4oO52MWx8BTtxzJGkv+mT1Hwkglah49eSTgUQEHIGBZATKT5QAkXh6NCBBwcTgJNJyRMoFT3x7vSTzMvjlqIFnyqNB7Nu4DQSiPviQ1gibgWDh8s3orHt4bcs8KH/ouaOdoB3n0JNCpk3JOTnA3k5Us4UcQQDPHZnXDahFasvLivRyOCy8BNOJVoCJP5+pcfMnFJVeJs5UcKy1WR/Xv0QgHKvnkEH/fcHjXykqqRNV7gQKpWfNxX/9a4eZA0ewRuAD6s9kZN9oFUXI/5qvHFJ2SETLi7B3GifNHG3olb/DjH0hu0HHUUUfVY5Zjm0yd618gkihq65DY4xNv5HTvlpx8rdHoPR/y976jVQgBF6/kaWXhiU98YvGwoJUJLiCB1a/VVv2Qi8CqndXcxz6m/xHIWWefVUlMEkC48I+Pu7axspJCR+ghGRpLPOmLvMjQSjE908b7UlbsyMt7eOgVQMmNXu61516jbzfeP9vukTvADxkIZLEd9EsU/JoYaGtFxXioq1+/aJboWSXDI1lZwTIe9BuvkgnBWXKF/vXWu93sHxb8rsYC4A/9Emerg+p5jGx1TDnZW2Gkg8CjYKtm+ghYvUY/GT7piU8a/dmf/lld44O+ANdolmCTs3fE6BHdyaNrY+G44MILyp9IKiRl7Exiwz7pyzHHHlPt2JMkDB7AjrRHh8OY+4ttiSpfol+JoaSMfhgffPFlfIlH7HCYQKAV7WQNj8TPeJvU/LrZnTEmazqiHv0FvtW35lpr1/vHaObr6J9ExiP0PCkw9pLg27T/ADoc+jL2+PDo1h94ADJu073SfckQfdO3MYYfnT1p7yt1Vr9MLp7xjGcUbcab37HCZ2z5KW3iS+kVv0I36bH+6Lq62l11ZUuw2n9s20q/JC84AD033mRqgkHvyIy+4EfMcN9jVgloxhpt6DXG+oOPnTmmcPPCNKFbjUHixhAZe5yMQOk7SUDyIHlihAIxR80JMlIz0jN/e+bo/y74v5pFcnwchEDC6Qi0ZuCcsmDEUQvQnLdZoccnb37zmyth4ZjN4n/RnIpHmZIgj1b17VEunIccckjRJ7hyrt4f4xjyGIfz1adETcLIQcHj5WzOkbPX3vtonO3LX/7yesleMmLGzBFJYNDO8QggzvWBP4HCr74kC5yRQAmnoEOGnCsZeWnb6p/39SRinBvg1Dg3MvG+FJlbYXTox8qmexJDq3vGwuqohEdwIjOBH+8ePbbOK3hzrN9qwVIiuf7t1q8Agi/tBBC0ecfoE5/85OjIdvhjAUmXtnDe/wH3H5151pmjD3zgA/X+lfGWOAjAEjgBIsmIpMO5FT7v1+HpwAMPrJduBVJ8CEQf+/jHarWBXMnSmFl1A94J8t4S+qyEGC91BQSy37glEmSADkmtoOmcjgFy0a9xleTozyM9+kdnHv2YR5f86Oc73/XOenQkuNIFqy7o9xjQ6o/E3WPyT//LvxR9+k+ST293++PdKrhZ+THOxhivdEMwo5vkgz+J+F1aovAfLeHzyI6doPHiVpeeWF1DN5kKslaB8SlQ0i84BFv3JFoSG+PkUaH+JOHGjI7oU0KpHh37v4v752PglmAIyp/4xCeKDnYA9tlnn+JDwiLZkigYC5MBCRw9ZQOSO3jwS+7G0ISM7lq5JxfvD5KVMUcz/uizOnTqMY9+dI3rXnvtVavxkkZ2Bz/6JRcSUropocAPkNySq5frTVastJEHu0ILnWR38Dj099jH/nlNPOmT5MZ7nhJIYy75yHu3fIlJmAPN5JsjdFntlgzefvPNFyea5EoW6gA6jl/j61xySC4SMTrFl+mbHI0RGfEddEG/9NR4kquvAXhVg+/S98y1MzVJ3XA2WfUHSh/76McqWdM/vfzvb36z8KKLztJvPoxM6Yp3C9kvu+Ff6YiDD6EbJjLkS9YvetGLql86xIfApV9yY29+yZuM9PWbVk8soOvuS6SNi3p8xwc+eFg9gtYPOLPRrJ5JttcqXvGKVxQfbF0/ZDiFmw+mf+W6GsOiRf07S5wiw0qS4HGLMsAxCDb+usmMkHFKEhgyJ2UGx9kycvUEfAEK3gQtgV/ylFUsOATlPCLJX4fpi1Pi8AR4s2VOv/7SrjnWPdosW1+clH7pl7ZWHThKzp4jt7Lgvv6BVRArLhytxwKCncQMnVYIJImcln533mXneqzA4Qr8klqOOs6H4+a03XNtlcH9JK3u5bGJRMtL+WhRnx34FVw8hrnrXe9WgUigyzt/Djw7nCdxlVT8TUsmtmpBhvOFE23qkcHWLUgpc44OcrYiYYXHTBstAoVPmcBpXAS/3R+5e70fte0dtq3ApJ6X6PEhebBCwJmTHTkbQ/0IIORoNeJObRzUhU+yy8F7uRzv0S110aQ++vTloAMSDGMABEL9WAHAN13zeIzcBVgrXZIiMkODcTRWEmwrWV4iz0oEmuc1PaOndAvtHj3SKzzCJXkwXpIpwYf+qkduJiD6NuEgf+V5XE9v6JmxlCAYK7qwczvWa4EUTjxLEtCAT32rS/8lgniEn3zwSR7GE9+CPZnig12Rm8eG9F9yAQecQHBnb1ttuVXJzrgbX4FTQiz5sEIlocEznMYFbVahJXV/1uSmX3IyfvDhm37qS3JCnngid3Xo8Hbbb1eTDHoC2PX665NrXwmSdOjTo3P6Bz+7RDteJALoMA70gv44t7KqnMxNvtBJ7/3l95VXXTnaYvP+vpf7aCRbcsID+rJ6L4niL+jOLk2e92jyhZ8/2XCjDeuPPUyk0ESnrBziV8JipR5OfkL/97rXPYtmQKZkSE4OfzWMHjrPF8D/w8arsSdvukLHJHdwwK0fE1B+R316rN/HNtr1Ry+UGQcrdPjcoZXrRyJI5nCQE17ZnzYmsw/4oweU3dPP8G+c2DUdw5ckDw9opmuSxnPPObfqGUd2jy790T+JpGt6ix7jIQ7QffanPb3/yyc9qWTGliSm9JH/9CSFjzb2bIXc9JNYM4Vlg7GdfyP/ynX6HbrVGDg/hibRYFh9b8vb1Iv7yhm9x6YckoSOY+FAjKfERBCKA3X46v6ChYvqHReBWeDVRtBVF271tHHNoOGC04xRUveyl72snI42HCw6OBGBsD5Z0XC65szMQN1PgLHSYCb4whe+sJwMR6md+v50n1P1vgheOTrOBy3RbfSCyAOPs+pf9eKAUoY+dQQu5xwf4LgFZLzBpX4mNerrz2/6w2vkqZ6EBGQ1B57I2PsqHrfqD//oAejLWDB8+OBVBo+6zsnLgRdON6AOXKETD0A/xgdO/MEL1I3c/KZP/ZO7MnzAoy/XkZu68QnKtFPHrwCvT7SlnC75xQ/QXjv18ELW6EFf76fv5xperDz6zIuVPKtS2pKFuvAGn8mAlU1/zGIC4j787ukbLz5X0W6UvinDrzpJgugUeaHHPbS7nzFGkyDvu27hwa9y9fRBbnQhMoKPPNxHkzrGiz7jHf1rr71O63+sm/pjvxIabSWi2qIBXnJOsGaj6IBHX/7wYc2WrKkPj99e3nUKoFff5CjR0zZ6lj+20gddgFv/AE2AvPCJB3XIK/qMP3oPtJUg4YudaXfpJZfWHxuojxe/2sTHoFUSiTc0amNc1HUfSN7Xb/f5kfiijCk+/MIh0Ys9erRrEkwO7ulTgiax8ccpfI3VwciDbNAPX41764NM9CfBsppm1dRTBn8YpA5ejBc60YP+0AiMlf7h1Ad5+dVOX+RGVupI6v2aPOAn9oEu+OimthJMtJkYuI8O8gL4h0PCjHZ/0WrCAhc8xg44RxP68A8/2bBF3wBEpxVj9oVnCz2Ri3tTuH4gU7oiKV5RiF9wUuB0RY+W0M00pZnFMIVVDZpBzTSnMdOSpLpuhjvTgsZMS8JnXvSiF808+tGPnnn4wx8+8/nPf36mGe5MM9qZ5gBmmmItru865y1IzVw7W2cI+tFeX5P3wM9+9rOZFmhn2ux/5uijj16MP6C9o81W615woGdYtzmkmRNPPLHquhfda4Fg5oc//NHMf/3Xf9U9tGp3zTVXt+sFVRZwr3hp7cOfX6CMfALO09Y9R3Pyi+to53zIszpgiBdMnms3LEv9YX9Dup2nn2E79VzjdWiLytXP/daqzvXrcE5Gk2PRcXVe5+rn2ms7fyD0LFgwxoGGFhgWywj0dkvyn98hT9oOeZ4EdcNTC4R1nHLKKTN77LFH+aNXvOIVM2efffZi/C3w13jB+8tf/rJ0vgWymUMPPbR0FaDVedHb2mmbsYkchoC+a2ZpRsuiRV3fwoe2C2Zlqm3oVSe4w0frsOoB94wFWod9ot+9DtfWNb5b4j9bNgbt2eFcMgwdkxC6QOgNwJNx1K9rdZ0P6wXcTzlc6S9lZHXllVfUeSD1HHPRnbGYBGXaRH9dk8vwGuhb2SSOXI956fKnM+hQ/p3vfGfmaU972syOd99x5hnPeMbMl7/85epTW/eHkDZDaMnNTEu6ZlqCU3gDi2brDmkanrsXuac/oHzSRpzHJtWlz5HBEOCYlG/0eFkwpCugn0n4/ve/P/Pyl798pk2uyk+jAa3GZK76U7gukNeuu+56nTxreY7ANHVejcGszKx1rTZLsvLTnERl8mb1PnnRjG3xaoV6Zr7N+GZb91lZc3b1a2ZnBc3KgzK4lMOXfswinTcnUEfq6c89j3M8HtMvcE89M0+zOLPirBDAC4JPXx6/eOQYGvVpJwzt7ne/+9b7VerCD2dzgA1v37MShC7Hsq7Tt9/cQ19zb1UWvtHfRFI0Rk7qadMSrMV0Bm9wD8udBx8IrcpS3zE8B657//2j0VZMyCP3Ur/Dku1zkLX+cm/YLke1br/4Sz+hOQCPa/RYtTK7NzPv7cd4nZPh+Pq6MLw37D8yCr/0Sb8eR3lEZFXA6oFVKdCCV41LxoMueORp5cDqifvAasTaDY866NeHw3XOHaB4bueLmizIA357qypXXxm+vbPneogjdbJioW3Ke52++mkM3QfoMT74DT6vS9RqTaNZfw7l8GhvtQmu8DcE/XSaOi5tIk9/PQtX6FQ3dAK/oUW5X3WHoE7KU29J3u0uY6W/09GC/mKZqwu/uq4dgLyGgK/gh4MOpC7ZtQykxtp90PvtfzkKgnvY3i8U+s9KGPDr0e99d7lv/bW2d9PAsH+QPuACePIoVT1/NLbZppvWo0v8gsg1OMjduV/8wRO5ozUyUY7HTm/nGa5+v2+zxfY6T8azyxbAjx99gMLb8PiEEAjO6EDK+FfbsOW+ezmUAfwCrwN4LYKfBujR7xRuPpg+cl2NIUZYRs9pzDoSjzYsv1t2976JMkbJSOOUQJwKgIuORE9i9KmTAFpOoOESXNRRX0KXpE7ytfntb9+dWKNHf+qhM47UNVzK4Eo5gF/bTicH1OtyXoIFOtz3WCN4I4PQmjKg/PpA3c4Lfpd8tOpwf3itXod+4r7ynOMJ/cNyAAfHrF1oxYtz9dxHh+CRPnMPzh784FySp8l+gDJH+NcPmAygkWHo0Wd31P0dzchVuUM/DuXDfvHVLhf3Z5x8SsYooB0O46wN0C7nwRNcaIXHYRKCZodzOEKP87QBgrp6+s7jUrjzyG3Mq8eRVdSuybzzpb/QNZRLeIoMwKQc1QXaD+WUc6COQNz77wE+uPNLVh55qjOkwbk6jvTll110OfT2gdC5NHq7PgS3Oh4bL2mH+syYOQ9PaCBjZeTsGr7UDy9w5Nz9YXt14UWXc4CW1Os46U2XFVweSbMd45x+hrLIdc7h9Rs6+j1j2PVN3x5DwpdHyuoGhzpA29AVevlYh3P3yMEj23XXXaeVxcbHr31kDJ3D4Td05Rd+uNJH/Ih7CxdKWHv/QBvkkY/z2JgDhHagr0DKh/wB7cMffCAyi+8P3RJX91ynvylcP5DbjX3kOk3oVmOI0XvBVvBkiJSGc4mhqZNfTjBBz/25jF5Z4Wx1nHMwqatODD/4GfYkXNMcsdmhAKFNHJa2aNB2WA7iROBWloRAUthpbjyuMebJiuTaTS9b9dZ2SecbXtSLsw39IHX1oX6cWMq1UzcODIRO91IPDOl3RC4gONGAbxB8Q1qgw4My+HrZuA8A15C3XKunTB+uUxZ6UuYcuKeua/JMIqAOgEsdK5Dq9YR8nFj27nsddc3wvbPZZQV/D97G2l9eKojM5pINcB8IgOhJ0EVTZDIEiR269DkcwyFInCSk2pN9eOn8tQC2sCVOjZ7oIlrQhJbUi0zVUe5XHbypExmEjyFoC0KX9p2fnvhqE77wAM8QZ/ob46YfvV1dtQs24A8brFIDdIHeJ/ydJ6CdfuAtf97a+0/bxTyo03DqwQqhtmj0zTY6kOQNwOO+vrTFLzyhOXSqEzzDcvqFH+21A3SJL0sfi+maPR/2qY4+3c/4qJN+QH7JRbl66oQm1+lrmCS6p43f8Oycb/VbK4WzNMeu0RLe1SFr1+5n0hBdUFcd5SapoROQS8ZEneDEHwi9AfciGzpyTZsAG7vU05fzXKvrcD0811doH9Z1DnfZeTvnjyNrchjSPoVlw8pI6JYc/SmsVsCYOAwvaRvwXMfIKBBHxSk41IkDmjRE1ymLQQNl2jkS5Bm0Y1gP6KscUjmy8aOSOP04Yo6HMysHMYsf9GDenVPquo9myYe+rbooF/w6JDB2Bxj6XMehKkdbnJb7zvWhjvPQAOALzY6Ov0NocoAemMaBJ30Mz4Or09VxDA98+0VLv+6O1QqFwAK/8iHu1EvfaauONilLHffSRnmX77i/IehXmWBjhRQYL0GKXIOz8DZcAbLQP/xrr92Sk1nc4V9794G24Ud9h7Hs97reDesaV4mcsp6g161ZviIv/cPb6xv78OcXOHdk7EFv1/VRuf6A9qnjHh3Sdqx7YzqNbfQKaKcNXEkoOh0dX/rwq099dVyC5dg2xtDpVj9tJT9dZrPXDU9kTSbB0+no+k52RWuj0+qOtvosmKXFt9UiD6BeHltrix/8xbZAeNBG2ZA/fQRX16EuH3TCBZzr12/6GPJb91ubyFUfwaG+3/b/7O/YPoF6nc+elPWVvk6LMgf6ySh9uU6CjRblZIdHUHJqeOHTv2t44Ex7oCxjR88A+uHJx5a7jHqSTD/UHeJQ3nno57kPgrPXbb5yrfEYOCIv9dgn0DZ9Ou809nN1IwOHdniqRLvhgk9fkY3XX9A0hZsHxpFoCqslMLAYX/u/GWQ3UEbZnUZ3uuoxTgbrnBEKUCDGH3A/7+Q5h6vj6AGBQSt3Hx4G75yR8xNXXdXxKufw0AbSb19R6wErfXOyEgnn4af9U/XR7FdRHEmc/+K6s/jjvHofPQhoC8Z4er9p13+7gwtPw3uSSPXdgzv34HOk/fAecO5QhwzRAoYO03lAv64FFmicawuco8GvfkCuQehwkLvyXAPj6a+gQfDmnl9laYdO8kNPaG61FssxfWo3DDroSdJjRcL3yXwjyzcPtRm2H56r79A+EHn77fh6fef4l2i6pxw58CSJaVWKbroX2WsHtMGb4KTMPTxEHn7hJIuA8VcW3QNz0Z8jcoRrWEe5pBRtuQec55pdhLcAnshi2FcrrTbOW3HVDx5lSdKU+0tGdcjNffw6jFVeaXCOvj7e+hnrhTbeKwxNrsnWPRBZwY8/77kFQg95+dWvdjUGs/dcazvmsSco+lMGenm3Z6CO6+AGPUHtoC2exjT38YZ34cLxlwE6/t7nMJnST/p3jj799MlEpxl0v9Vl4zft/AaXa32lTSuqcmX6hlcd98d1WqXZX/cykQ3N5CxBSz3tep9L+rjg67/jpNJ9TeFS1mlJ+Rinczym7/TjN/JQ7jx9BeCObgD0OKZww2HsNaaw2kGMkOH02Rdj7LOzrLIAxgYYYsA95UNjZpAO7SVMqR9jVjdJYOqBbvTdyBlwfq0cMnj0DevBxaED52mL3PSV2XJ46WXj4IH29I+uJIhDJ9NxtADf6oSX0ALUHf/Zfnc2fZWBw+64laUfQQCelDnGwbd/0iU0+E3w0mcSHZ8y6IF0vLKnvf7Gcsg4dhl53CFIhgd4hwC/I0G2Pwrpzlc5fB7DGFPy01/6DR2OJP94GvIKyDNjmWQ/B37TXh10+Aiq/XR9g8zerHA58O+gG3AmkUg/8AB1k0Ch0bV3NN13jT56oU/30Owwdl0HZ/+optFnFUF9dDr061efzqMr4QfoWx24nOsD6L8edRY+KzLdHuAA2qvrumTZrjutfcUQTeEVqK+P0AO6DnZ7c58eDPvv0G2bfJSpH1xAWxMr94fvEAL3tEGXXyiNW3gmR/qjXkD/6ofP/ng8Sck4ocSfumhxdNq6POB2aOcA6gaP/uHRN0h52sDl3C/+O+2dd4De4PWLXuA+vEnwyRf47edNxxaN/wCl4+925r6y4B7SoNyrIHjodI/lAVK/jVpdwxdcZANPEluH+g5AH5OUazfUR5OR+DgHnB1X12Hn8ES2aMjYqRMe9K1cvU6ncey85Vr7+CHnaNc2bVz3e/WzBER+Ae3RALRFyxRWDMbaNYXVDhiEoxttNxIGw/gZknO/7oMYuDburbfeumV0wHWMzHkcAFjcpv36Y4Q4gQS69AXc59SV+WtAxh9HCsa0jFVTGSfuEQR8ILNleJRzHPoV1Pv9nggGQnuSmgT1hr2SGW3h0yb8OfzhiPLwUi0aLQkqcOW7Ug5t07ffIe+pM6TLtTpk0rAt/p5W6AFkFH6doxmkj6vdb+fBn4PzvarN3OFKH9qguRLZVkc5SJvQH72RAJFtEs7gAupETkA7cvLuot/omeCiDjzqoMOHS92zi4YgA9QP/3jSn3Pl+jd2DmMXWvETGpS55w9v3LvsssuL195vH0Njrl9Jozr0RZ8ADnUAvPAFyF87h/Jh/6mrL7+RBx32/ThlZAXgV79gtj48aZO6foH67mmjXsYhbdDjHh7JMe385gB9QjB+FcHjcm3RnP7I2rmy8NZlxlB6PX0YT/WVO4bjAfyySY9tlcNBb1MnfwyFHuOp3BEbDj2Ly2eTkGo7W0YO/tBLfdfAb6d1SX1OHfjh9gvUTVu84svvJB59ZwKrXzhA2sNP58gThFf95L5fPPvNPe3Rlz9cMEbKo2v6Sx04QxNYsCD+q7+nasKun5LrrJzoP3zwhIbUAa5B+HDknklOJYcNF9r0D5J8u9f1rU+MtFUvMgTKoivxX5F/eFEGJvnrbcYxYArLB9M/iliNIY4lRskI43SGRqWeOspikDFKbdRzX1t1lHEMORcUndeHi2eNUHt9pm/X8HACPkx8u/XXrzYcuj9u8EFLzkQSYgWAg9Su6rd+w4v+/Pa6fZPySgAariRfcBY97bjd7SSQ/QPFQBu0D+n26QsfRPXZC3/1i4+LL+nbHemXE/c5AHV9KBU9/mpXOVx2VnDOCeJTPXXwrj2ny2krQ0doW9DozBZA+MUHWqwKauuDq7drySLZoMWB/gQVHxaF04dPtce7Ou7jzRf91123f7DWXzUDHzH1YVByPuecc6sNHmoc2i+c6Ohylvx0Bw+Hv9qDXxv0x1kbA/SS0ZVX+kjx+K8f1XMPkC/5+LQIubz97W+v7bpe+tKX1ucOtOmf3eh66TGSvzLURl/aw4cO469vvKJNUq1/n4tQBw9kQE7GhW6oZ19NH5ztOnPN6OKLL2o4rmryW7/aqwMn0Fa98O4+WoA+0IsO9ckLjfpURiYJiso23nijJoe+AhmdjW0A9eA0Ps4B/gB56Nf45Nd4kQ2ITmpHZkPZ6yftAFrJX7l2+qD7eFNPG3T5xXdvb0VtySTIr/rqqqdfgFf9A7ymnl+8osNvZKcf+u46K4Wu1QvN8Ge84XHQn8hOuT66rXUagBVaq6QSJYl1aIXXOZrJQ9v0bczCd/CxLXQCdTOG2tA752SfiR0IfeUPG73p0wTLPf4PH9rCr4z+oMe5unD61Y9V38Z58RH8Jinqz5MANvnoDz40ol975yDy96sNH2zihS91/GbctFNP3ymLrIG+h+XhOb+Fv913HbzqOeB0TIIxal3WPX2D4Lu1AJue/pXrFJYKhjZGBBiXcbZdzw9/9MPROb87p/6Ufv3mUCQw3mWyBYzvdHH6vkoukAkcHL7tY2wbo70tfiQ16tu1wdZbEgsJAZy2p5GcaKPM9+dsUWN7G1/zt+2MXR8Y//kND0e0y84711fP9e2bYQkIHJ4ywc62KBxONl63bRhctm7yzScO2SbaArsvmfsmkm2CBC9BgTOCk5PBH+PxTT7b5ODbtjx4PuWXv6z7Dv0DiZsN0H1T6n++853RFa0v8vUdP7tf2NvSvppkZQsygD59MlSrUrYgO+644wqncUEnh2rbJ3KeP39+yQT4bp/9GMFRRx1V/Piiu30xBT3bLZGT/R/xbfzIkbzhtk0WOaHB+JCTYGUfRnu12u7J7gn4zWcZjI8tseCNvjRNanivrDH39Xv8287Ld//sGwsPudjaCS22rnKP7MlW3659A86KnK/u499WQuqSnYPc6IadS4yzbZNsL2SsfO2eDI25DdiNMT7JQR1024JOUPS1euNmH1dbTQmm9O/IT31qdEkrt4eo5BCtdJieaqdc8CQTMralEbrsl0qGZIlHtHn/z56m6hhzfNI/siVLewuj8f/a+NrOzTjaGo0MvTeIf/jI3kbq5Gx7J8n2N7/5zaLfNxclJ/ijQ+rbSgwvdl2RiNEJ8rJVGRz2V2afElg6oD2c2krq2Ry7kszYbs1WVLEHumwys1bz5z9vY2Y/WLaMLvIC9vu0F6o+bZFGR4wh3HBKamx7ZTs+ycvPmx9wXz30kDcfQnb6ZH9kQh58Cf7YKR2z/6nxFl/wiY/htlba01Njhya6jSf2ROfYArmd2/T+Xg03e0CfesaLLZIlu6YncKOVfXp6sGHTR+31Yas4sjRWZG/cyICdow8PdIZO8nns2rXVsh0bXrTyiWybzmhDr9Bo2zZ8osmrCOSUZAxd+kcHO1QmYhszh5U6f2DE99rTlmzouza24MpExtiSk50h6CWAi9+gr2RhTPhA+73ScffhyBZ36qCXHyMzvvrsJr9tmxzQTb/5pwsvvKD5ot+Vz2XT6KTDdElbsqEvEhiTVnKMj0UnXpMA35pgZSR0071cV2Pg4BOUGQcjAYz1M0d9ZvQvn+6B1Xfh/rspkQ3wOQCGb/XEhu+M71e//tXoS1/8Ujkz+5qq85a3vKWS+ae2QMJoDz744Nr03Mcl7eP3kY9+pNo87KEPqz1JrcTYYF0iAQe1E7A5C/ecq8fBctYc09FHH11JCNo5D05QmQTCvpUcyIc+9KHRJz/5ybrmkG36zyA4f3gEZ3wnUHCocYb41TenggeJgve5JAmcz4WNhi986Uv1eQ2BAB3oe9e7312B/09bnxIwjtmHRznLAw86sAl+NHruXs8tub/v/e+rIMhZcmYSU1uYOYfzjW98Y/UvObM9Gnqcw2XDcw5SkDjkkEMqWOMRD+QgqRCcycqYCIISrge2gJG/LuU4j2oy4OAlI5IJ4+RjvPC+453vGJ1+2um1Kb0+JWjsWWBEHyArvOsLv3BIUAQbfgNdEjEBmQwlOMZZImAsyFl/cOJPwFQXzp/9/GejP3nUn1Sf5IIP+pF+JDWCIV3EH3351n9/a/SOd7yj5CAY2bsWDfihf/p///vfX6sagqtkRPs3vP71Fagleq69wycBi77TP4mPLYxsRE6PTRToOdrwIIlBv7Ghc+qT2T//8z+XPCQzkjlJJXoktcc0eUtOtBew6Kzg+PSnP730zqbzeLNKKZC/5z3vGX2/Jbt/9ug/G9kzlSzYnkRA4LfV2Qn/c8Lonve4Z+kTWgVmOi4hYZsSJ/1Jmn/VcHv8SfYSHbZBJ+mtoEvedNUqyRrz+qqbAI0O+oQHSRhf8K53vavoF9DpNF0iR36GHD/72c+Wf5GAsyF8GX8JkGSAnNQjV7jRQAaSHXI3nuhGnzFku2Ty7kYLHAKeieFrXvOa0lf7m7JXW2tJqtiH5Oatb31rJS7kgMYfN1tBD3uiH5/69Keamd6m+nZNTvFtxvPo5o/QIpH50n98qWx0YUuMXvfa1xY97Nd2g2xDomg8X/e615Wfcm08DjrooNGpTTfRLEFnw2gzYeKb8CBRNeGkw2xJ4kM+Jj3k+OAHP6jRvXWNT/+jjr7wAj+bUVcCz58ec8wxNS4SQ35McmbPWCusDjGfHuGX7OixsYGbT0ULXWezysjTOT9LJ97d/J4+2K6kjw2e3JJW+uRcQsnHnnHGb0sH1SFT/plN0F33JcTqGmOTYBNZT0b4G3pEprfGnALvbN24ryhkL9dbVwp8KwPBw8EYgRmAcytqG2+0cSUCHOBuLfjaFJrDlKiYlXF0goWg/IqXv6JmqIzbwYnABTdnz1lxIAzTSgkj3nKLLauv7XfYvq4FZcA56Jczh5/zs6H2Oc0RbtkcrsRg3333reD4u9lkzkbrAq8ggHaOlqPilDgFjkBg5UwFHE44sz51zJQjC45CYsiBCqQc/p577lmrO2iRAEhGnv60pxXvvqTO2ey33361KsVJPrjJwiEBMPu1osIYXd/rnvcarbfuehVkOCYBacMNNiy5cGgCARw2ybc6ot22296haCVLyYbgScZnnX1WJbQcpqQE3094whNGBx54YG24LghZcbE6tk+TGdrVNZ72tCUjicvZTS7FU0sgJG4CgMALn032BTorUYIWfhxoD+CBIyYHKy/4RI8gYCyBTev7Buf3KtodeFp3nXWLL0EAL4IIncOn/hcuWFirdxJEM3OJPV06piVzdEai/NznPrdoFAgkqHRgk003aXzuVkFRIky2ghO9lIiBb7RxESAlosYIrXRNorXVVlvW+Epy8SJZEcCswty76b/+6BCe0OlQ16Fs++22rzr0x8oowCOaJTiXXHpJ7fv5d+2wcieho/P6kuyQp+RBH8aMXqIbb2iQgN3lLncteyF/duDRmoAsmSdTK8Nkg3fJF11Hg/Ejf7pCfvdpeCXaX/+vr48e/oiHj57WdFsSIfB/+MMfXjyG+vBgjU7CTwckRYKuMnZkwkR/6DB7l0xK/owh292uycbEzVgA/EgyJPPkZnzQxmdIMMmF3rUMovrSFl5lDkkquVhZRQ+6TE7wKrEyLsYNL5IQ/JPvRRdfNLrTdneqnXCe//zn9xXaRqv+soIrgeZr6AGZStqNBVu12kj2dFWAlQif3/qkOxJZ/hAN5IoudmEM0WSMJcrK7cuMZrYDJ97puQRWcscXKZPgoI0+8GXq8sebbLJp8aVNfJjEO/40q29+yclKbZImSSMa+mPnql60kZF6eFWH7ZOTexJT/pQ9uv5Sm9BKoPFHPyTlkkkrosaHrzEefAs+1CVb9mQcJfSujT+/Rs6fOvJTpftkyQ+xF7IAHiPTd3TjaworBtOEbjUGjoDhc8YMkUEC72UxVgE3AUsCx2kIDpwwZ8YpSUCsOggCHBZDZqgMnFF+vTl7M2DvcLgu59yAo2KQZnRm5VaTtEcLB88BoMFMlBMB2zScVlisRKjjkSbnwmF4vK8+HPgyyxQQ0MwxmHlL6CRqeNJecvHaNqNGexwgZwEkk4IAHgUA9Q844IBKlgSmTRsf6zYeNp7tk0PmMDlzwVAQxLfEjczIllOFX8AzIxXAzz/v/JKtI/2qI2jDiyeyApIugRJfHKPEUILNQWvvnDwkEn/aEkK0b9KcMpnZXohc5jU+4TWm7gtEaNtss02rD/Rb5eLwJb76w4vET+DmSPGqvx4M+lfv42ATgCRm6LTiRbbrNroAGcThu3/ST0+qIIdueiM40hP6A7TXvzGjawKvJP2CRhse6Cg+JKtkR7Y+lmtLprvddceiNY/LJLcCiUBl7MnNo1LlZK6cjNAjoZaYovHkpn/rtPFAF/30qDDywzd+/UaHXK+73rqjr7Xx/fznP1+2tdbaa41uO++2ldwJ1nfe4c4VnNnFrrs+vHRE4mFVUXuyP/zww2u1yxhJOvFHvvrFp+Bn1YpMjP2ChQtqQqXu/Xa5b+GULFjFlCwLntEnvNJpsnF87/vfa/Z0xeiPHvBH1cYESYA15vCD+svVNn7AeBkTtkEXjSc7RTvZ0EFBmHzpkyTEmD6uTXrIw6qkX3qEHrLQBtA5yZAkJjJn4xIvq5761k4/2uGT7Nm58YNP0hU/YBwAGeEffxttvFHRz6b23Guvqi/xNAb0wfjoEz8mR/QDrqx8WY3DsyRvzTXWLBvjB/kt40tv1EMXOuDBi3H91Kc+VeNGF/GAF+/y7rjj3csW+Q0rrOyJzIy3Sa/E/39b0gw3v8KXwkn39OHo7xiP3410jw1IyCSZaCNXibN67Beo51o/kjk6AT9b4DsltXvsscfo1a9+ddka+7bCRqZJwvUDh9VpvPkLdU/oLAC88IUvrJVHuoI/begp/y8pN2Fm3/T31NNOLTkbVyve/KpxQ2P+6AKvU1hxmCZ0qzFwGEniOCwBLsDJKIvB+2VEDNyMyvK7pINDAuoLEnAEpxn7V1riAs9uzSHEuQF4gls558MJCWhwcaKM3gzQL0h9IIngEOCOA+NUBDWrFJIlQdzqHfz6wy+nIAmQAHp0aSVIIBnKAnAgDn27lzKOjLNqiCrRuGpB/6tYfOlfsuERgjKJ3V1aUOiOqP81nZk1B23Wy4HBGf6Bd8gENDSp23nrL3GTBQcocAhEXt7PmJEN5w53QesT4BV+PHC+/uJNQATGSxnn6Wv+AB4yFey0I2e8WXnyDpm2AkpmzOjGN/7QQs4Cokd7HPkjWhBCA14AOvTLSUuYBGTjrY9aeWr9q6sefMr0Cb9yv/ikJ2QTfSJjY5UAp/1GG/YkOXojQKFXUundJiugZv9WocgbvXgBxx57XOkQPXGgoZLsJht9wEHn9E9e+AaSFH0InFb94NXXZptuVvXwQN5XXtXGdjFdm9UL6NrpA27BzLtHkQ/AR+SNBjS5hjfyJwP2mVU1oK57ytFbttdkR34AfiulZIY2oH+6qa4+gPv6cs323Pe4UF8eYQrWVjjpFNrwkbF0DvBjHK5q4+de5Oigb/hAg+SQ7ll1l2Ds/bznjQ499NBaLTe+GVN1XUcn9EWG+PWOH119aEsmJSihpeTV/ttow41qhV2/EifykCjzbXQ2fEt81XEfX/okZ/xLYiRX6JXgSWDJhm3PW2Ne6YP6+EIfnGTrQE8OiYpkzCTSI3ATDok4GVjllfRI6L79rW+VfyHzjA/c8JKJpNujV/2aIJEDnvkVyRIdMCHXVrvor1/X+JbAwaVf+KMn5GDFjn3jf+Pma4y19sbAr/FkN2ShTmTol956TUJcwD8e+Gry4xPQSRYmEsaL//SUxNMPPjG27hd96J3CisFUYqsxxCD8cliMiRF6nBMnZLUuwOA4JU5CfXWdA6tfDDaP1KwmcB4SFzM7gY2j0wY4Z+SM1nsujBhwCpwR5wOnGbkZIYc/NODheYKwOjPXzlS/kh6PnDgOThHdHJLg9aX/+I96ZGeG6R067+kkIAevuoIJB2RVjsO2ImKWzumjkzxslUNunCew0uhxEt4ELquIZMkR4ks/ZGHFQlLDIXJOHKLDCqIyDg5ebTlJbbPaYzVB/+e1wGP1RD11yDzO1+NWeB70wAcuDpT6tqqYOlY0PF7huL/+9W8Ubo7YmFq1dN+KmQCpngRIQCMv/HCsZOA+QIMEd2FLDnd9WJc/eXPYVj9SB78CHvmSM13IioN+0GGFRrmXxgUfCaIkyeqsBImDlzCRNxnhwYqKwAePpPus2UedaJWA0jUJL9wmIvDQR/fon0f66DAOEgH4JZ1WpS5p+KxsXNR0a9HVLVFpCRleAXrJlBzoIvlZEbtjC/ZWuqxilWyuvKoSBxMNgfub3/hGjQkejCd5aIsG9Hn/1GP8BDvBVn2rPMqsprIdSQV+yYneq/PVlvjTUyBw4lu/9FIfVhwldYCNGFv9CsZopc90S1JBngDeBGjn7A3NkjSrLvRhhzvfueqQCbySB7zSa0BHjVdW2iQH2pER2fnrTskZPshk/vz5lWCZvNBNyYy+h/aPDvatnG5pd0mjn8y8bmBliC3gSzt16FZdt7pkd1GTEf2xQkWe7IfegPoOYkvO8Jok2ljQJyv8wGTrc80+TbiMi3HzKgVa9KVfekWW6PG4G8+hF+90mGwe29o+6pGPKn7ib+kXu2MfVr3ICF62Tdbsg17A5cC7dsC9V7ziFcXvM5/5zBprPBiLANrQCJdzoI4xjH0bK+/58a8eRT+sTXTIDg0Bq7Emyfj64Ac/WHXRYwxNntQ1yWb/kjYy916ex8l41O7nP/t5TUgzmWH37AngK8cUVhzGVjOF1Q66YUgmunEwNkbMqeSvwC5tTp7RcsgSI8kDw+eYGBmHK/niACVz3pVR7tGSYJ2/KsuMm5OEC079M3R1BZA8cpNsee/J7F9ioY7Am5dB0aAP9HIYEj+OQGAWrM0wBXbnHjMJVILBPe5+j9Hf//3fN8d3XjlFuAUiQZaD5sg4UfLAn78stVL1pje9qRyhP+zg1D1uRrMVAEHPjNMjSvR7nAOXRzH+oAGv+JTk+atJ7c4595x6H4gTM3PGi4Dg/b4vtDr+QlZb7yMByRB5Ccj48O6Vxxr44mT1T8YCgkc5XoBFj4RK0oInwQC9+peketdMkN9rr70qmTnssA+OXv2qVxUdEk2PkNCFJ/Ry5K959Wsq+JKdsQ4kobE66Q8oNtl4kwp8eMensXGPnuDFmDl3oD36Jnh5N0e/xt/jL/R6Cd1h+yjyNyaSHXyh681vfvPowsa7vwYU8IyjJEYCbOXI+ElOrcjSHYkafRUsBFbJtTHyArdyMhYwBch99tmn/oLYJCcTgO/8z3fqL8CP+sxRoze1viVBeBCYaoXlV7+qJENigH6P1wVP461POkhGaEefcXlIC25WYIwhffdLd8nFOZ7oP3nBSYbkaxz1/btzflc8w+FdT3+ohG5/DPKb034zesZfPaOSMzJVTzJg3IDA79GW5NX4C8R0TzJmMiaoAzQYf2CM9E1u5EdfjIuk0jgKwmzBSjubp5d0UlBXl1zpL9nAow75nX7aaSU/svM+JzySYrrsjwjI2h84WC1m32xNQkz/+BcyISd+TXL2yEfuXvKjd+p7Z5JuSqCMNTslJ77ESiB+PTalr+RAF9y/333vV8kzH8OXoZ09exWBXCQyJr/e67Xi66V/csbbvzc9tLIfP4ZOsjcGdNh44pO+maiQO9CeXfNvHr97/M2/krcxowNwmmTS7Ve+8pWFB+CRDgLjQQZ0Ex608Dt8An1in8bRb5JA9/HK/sksY0+27Me7bejBn/cE4eSL6IXx8gRBHXarjtdq+EC+4yEtEfxJSzLxyf9o4zE0GsiebF/0ohfV+68e27I5Og4kpYBcprDiMP0r19UYGGg/et7OoDiYBFtBkDNP8DDT8lhKQueFd05SG0ESHu+WWUHhDMx4JT5WkzhSzksCwYjV5dQkXlarOGNOZ6MWRCVSv2sOjjPy3odfQU2AFazN6Dgn9HBagkhW3hi92SQareqhjYMyG9TXTjvvVEFty622rJ0TtJOocUD6QZc2TTLFK1rhshoiwHD2Zvxm+2gmB/3DKcGxqiLp8niS3PBvpm41Qj14BDl/2ZvED13ebbGaIvii9eG77rq4rmQzqxicNjokXGQtCEtw0PmDH/5gdPElF9cfXQhOVg/MlOHHCyeZwG1MyF3wRZcxu8td7lzvc6FdO3U4eDK6z73vU3XM7MlK4oQ+8oYTfqD+NltvUysQeEb7ve99rzYj//Pqd9s73KFWwQQliQca0CdA4ZXsrOgaw9BMH7VR/xnN2e/e8Bgrn5mQtDs3Ho981KNKJgK1gHtGCyJ0QB/uP+95zytZwUdfjQ2cVlMkGNrBhU/yJT9jaowlE64lSuRD3uSGZis8d2s6abXFSgi6tcOTyQy9FQzhpbv6hcM40nmBHR0CGXld3BJ3gAZ1yRf9ZCPY0308GB/42JbA7/GhxJxMJGZA8P1Vs5N73eOebXKyT+msBJsuZXWWvdEX44BWwVWQ9ymPJzV5SrDZWQI6eehfsumgB/DExvBDBuRDTt69oueSNY/XJFmCtMAsaFv1xh/8kgdgJZR86Bk6tcM325PIeaypzB8tkINrvBkDvLAl/kaSRZckiHSTfMUk5/64Bh/OJUzs1HuT9J0c8eovrCUtaP7/nv3/lf7DRebxY3ilG+i6a5OB/vHGF9A3Y+bReRIS7cRDSZJ6ZMZXSGjJzvhlZZyeGh+y4QPpqX4kfiZ4cKHXuEnkfnLST2pl3FigLWNm/NDFZ8JpbNgFPuniFlts3sa1v7qiPjokyRI6tJKb8dAfPvhufpI/1xc/Qt5olLCSlz7RWL664ZH83rmNFX0yMTJp155d+PajMYj+kq9JjgkQfeP3vPaAB0Bu6ELrrQmMz/wb+Veu0+/QrebAOBzGyFA7GKIgwbEwnDgpn3nw6IPxegxplvXi/farAMbxcO6A4jFsbRkkB8GxwgG/vgQzeD3OEhTV1YaD5TQYO0dvZUMZBwEEB/glme6biUtI4VQvwNHCFyegDRpm1bn655S00zdHp67zyAHtgOMH7rMD7ZTpQ73Iz686yp2njfr6hw+N+git8Ck3y7UaYJVAQEaPJAN+f6HI4ZE5OcCnD7/amqV76ZgjPOyww8rJuh/nLNlFjz7hJDPv2YQm9CS4RQbOjbOPDxMZOpTHD7hWxyHpCO/K1Unf+kMLQK8DHn0P2zonQ+3gwL9JpBUcCYDgjlZ1jSs9yLW2zuGClwysBL3sZS+roE+fBD3gfuSnr9CsDrqCM3qmXMBKW/f1Fz7pr10CJBH+gEcwk7DSXzJtVVqb8Vfwwx9a8Zg/7PFHI+r/vsncx2aV9d1Q+qeFAtrGTug/HMrQTqfhxStc7qlLrnhg18q0s0tA/6h2f3+tIal3+iRV6qkT+x+OW/qHx6E/uPFlNwL7nLqPfmXkiC5JgASdDUpiPMa0aiPRlxCRK/wSHas6ElgTKPUlmXBJkvQnoaFbkiWgP/waS4d+1MdDxko5/4UufsvHqiVoVojwD7e+tC15NLj0sktHl116WfUTu0syg178R7b0qcavjae+8KJM/wC96Fhnnf5XrF2Xehv2WbrWxp68GvF1DQ/e9IUuOoUOY5QxiW1bFZSs++MCMsW/+8B95xKBjCsc6EM7/NFr9eid/mzZpX8HGaBHO3xrKxFFP1ozLnD4SLZ+bB1n9RHN7pOJcrJQT1vX8KJNDEGb2MPvx8ezKe86+oC6a23hw+OtCYzDjf0OnZMCpyt6tIRupg3+LIYprGrQDGOmGfBMM7CZZlwzLbjMNEOevbt0OOmkk2aaE55pM8+ZY489tnAAbZvzbbgW1HXAfX0tDdJ+CMqac5xZsOCqmeaQ6hqNzXmUTjkPwO26BY4lcGmvbcB5M4r6HbbXDk71Q2uXzTXVX2hvzqzat8BVvwFtHPA2pzxz5VVd59PXsG6g3xvTcNZZZ820WfrMNa0/oE/yhNe9U045pWhpvdX98IWPo48+eqYl1TNttj7z5a98perl/qJFV9e1/vAYWsKn9uFPmyuu+H2r3+Xd++t1h7JtjrauQWh0wAUHOcGjDO7JcQGRi/tL9n9F1W2BfeZpT3vaTEsIZw4++OCZ5uQX13WoM+QFHfpvAWTmxfvvX/7n+c973kwLwLN8X1n1huOuDRyO8INn9VyHroC2cDkiG7/hryXWi+kPDM9D94JZugMtWBUOdGTcAP0b0jA8hye48QFch64hoPfSJochrcAvnI7LZ2UxCWnjAGkzF+hnCOrhZ7K+fn772zNmjj/++Jk2aZgtHcOPfvSjma9//eszF7UxHwI8Q/6ia4HJ/oE2w/61/8xnPjOz9dZbz7z4xS+eueCCC6rcuMGHv8gnoI0ycp7kJZB2QxpCq/Kltbs+GOoDQOcQjAs5vuENb5g54ogjSh76JeOhP/M7FyhXLzw6nPNNodkv3R/i6HTNjXMIS+sXwBkZAf2QX3xgQHmbZJTf0e8kLbcWIJtdd931OnnW8hyB6Tt0qzE0w6gZmRekzZ78miEqa0a0uE5zDrMZfl/JaE6lHiNYrjdjVda/SL52PQKw4bT6VnjcA2ZTyoa44W0GXfeaY6p7rvXprzHNmM3E9Jt6cOgHvf4yEy19dt9X+dzXp219tO+zZH/RN17JUQZCB7xmicq1d+17R+20AZr79l6ZTTZfMktXX3WCx32412vyW6vVaa6s6pjtoks9ddTVR++v0wvMTD3WsEqCf4B+/JGpx2/kdeWV/uq2v0itbVYwPQ70mLMF5iprLBSQm37RktUytFitAK6bk6wy56nTZdBXq7pP6KuagI7gS/940wca1HWNbjoAB17gcQ7Qjo/0EXk4tNc/nj2W8UjTe0to87hI3eB0rq52yowNffv5z382un2TpUfpdNRs3yqKLZHUbUG5fgE6tYWHfODVlzLj036KVnTpD80O9yJXvAWMoRWY8AOfenDCAS+9AO6715x0rcjA2fWljysZ+D4Y0N6Bhsgr4Np4wI+etE897eCml86NDxm0hLvd7/Lsettf9u/tlqRRefCGHxC5BODqdNoWrL/Q776jeG08uY9PH8O1sm8M4HH0tv0PZjyy3niTjUv+ZBGeyBREB6xQAe3hBaHTfbz5dV+5VWz24fGhT+LYhQaoRy59jLrc+CDjw8fBQc7dL4z/yradFp/wa0vX3Hfd++7yco6m0AEiSzyGr8V9t3pk2OXe/0hNn/AHDyAbcrSKTefJM3qpbsbEypo2oRUoh4vcIqfgZr9ocrinrqP0tQG8dodRFn61dT4+up7oEx510Ysv9+mlX3brN/KzQg1fZEw+VvmyUj68N4UVg+kj11sBdKPsxufxJQMGhp5DMvZx6JbROYcsh3NyjjXXlJx0XOrn0GYcIOpnMf65YNhmVvUKlLd/6zzlS+sHTNbnBNCIv16340BLb9cDG8AD6Pc63uBLu0D4nYSUcTySzfTbnWV/tOeeMrIND/ClX2UcIYfIhhKwujPr32QCi/tvbardoH3A9ezZYlrCp3rpNzIAqZOgIsEY0urgxNEjkKRN+tXWPW2CN326dh7nTCb5Wr32Qzr0oS7+exuP18afxwHDfifBvUBo7xA96Do0Bnrf6UR76NS/+ujNWAzBvfAXnYIX6si83xvXkyAM+56tUnVSHyT4DSHXS+MbpK9xnTEOZdGhuSA0Lg2ur9/rA+0n6ynr5d3+Q59zx7L6XB562FNPaPsfhHhNhB8L7tQbgnKycBivMU3K+qsZ47boHPuOJWU/Lg9Ov8P7IO3gGoM6ue72MWynDb100JWhbcwFndYOw/MbCqEluLr+d3CPzNzrB77R75ittBQY0jYpp1sbSGxv7CPXaUK3msPQYCahOxwOa/xHLeorF+gCrrsDivEu6WwmYVl9aud+HHpA+TAoBnr59etmd74dZxwJVP26O1rloPOSep0ejrLX7cktcB3H2b+2niA0dmCSEW0SkF1rM8QR+vsG5z3BQ8Ow7zjpMW1dHpMwxAdcDyE4QxecDmXDts4jr+F9tAWH++6BlIGUpQ76tQseZUM8OZQrc0Q+gS7bnsw6t7o57EebpUHwj+ujO/J3CISdl8he/cZVO3q/7qX9XBD9kJj6JV+/6Op4fYesr8JEFiB0++19rhikj2VBcA+PAHqXBuSwLFhWv8M+VgTgdFjJBZMJ3bJgWeOTtqHZeEUPwbJ4cU/76Gf66XoSvze2ETDWb1dL0h25wrO0fq+P10DqDesvC29gWH95+1oWpL/r4u36OZevCiyL1iG+6+NpdYeVkdAtfRSmsFKBwJd2XB/M1WZ5jjiWbnDjA7jvPMlc6ivjrATAOEX3GpYqd6RuD8L9fo4bC0OnHVrBsI/xMaahO1zONHx1Wh1o78cYtA+EZ337dZ0jgTyPVvvq2zgh6/i7E3fd7/fETDtlAI2tVrvXA4Z62vr1SFCZ+vpjlpMOMnyO5d7pD505ej8Sj447eLWbhHEbdI4DhcN5ZOLosOT4pl54BX5zHkg99IRvdSRFjt6+twVJlpVP0h36ApPn/brz1O93voyfe8r7Nd0Yyzg8Tsq4/45psAJkVVt9Sbij89ODfHh03xGaOq7xAXLPAYb3AqHr+gCO3p9+l8T7hwRDGc11LA3cYztje+2PztudWn29Poj8gPbRvd7ldeUYWog4slaW8iEsiS/txmM01wGG7RShD1+5f0vAsO9+3vlGY2BYZ8jzFG56WD5vMYXVEobBgiMUXOMQ826I86EjiYOJ80z9wI0x3jiCHpj6+dA5wJ1Dv2b5c9ER+vxqP8Q3hOARpJ3jEShLorFk0tHxu5/3RKBNvfSnPEfaJUFOefrwmzradjlXNwVjHGPZatPbDQ/jAqdzuPrYKtfPECILchknWUnsx3IML523jndIL/CbJE394B4nRmNZ5B4YlqEjhyAcmnr13s8kRAYAfXmHB066616Xr5U0vPaxjcwDytGAP4Hf429tAsZNG7QNeXTd73f9MbtOnT4W4wNNftXt8h3rQQ73h5B+VhSyehx5LgvSx9KOZcFc9Zf3uCkgsgfkPJR9yq8P0AZPH5M+HinLMUn/cAzD39LqDkH90DjXMVtr9hcsG9/yQmhc2Udo7efj36XZ7xRuGpgmdKsxjI1tSUg5pxLoDmh8z/toCdQdxk5L3SQBjrTJsTJgEpfzOElHD64OZb0cTRIC5+MVliUTiUBnfZxwpc5kXe9SwQuSJID8UYC+e/JxXVqHTl2Q7W3GPLgPUgcdyvz2oNQD/xhfVh2XTKDG7fsq0XjMxjiVDQMdPoaBQ72+ijWmOdD7T9/jfkGna9xmuJqVvnJfH73PTpOx8gvcGx9Jfq47Hqkz5NNvcKmfx7W97ZK0hv5Ar9/1qN+PTvf2DnTo07l+3Hd97bX9Ebp20TvQ7y2pV+O+c4zHrlfpfNXZ7O/ygvqTbYJ7WbAkDdc9lgVz1V+e4/qAnJZ2LKt9ZE3GDtB1rfuFZcGk7Lo8+/mw3/CQVXb1YlO9TachR2BYNiy/fhj35XdlwCQty3sMYXg9WSeyzO/w3hRuepgmdDcTDBV/8rg+mKvN8h7LC5zG8EX0HtCcxdmNccbJDY9JmLw/rON8iKM7rOVTxbSZC4dfwKFLnoZlQ5AwpJ1A7JHnsF5v35OCOGz341zz+DU4Uj84Ug7i5LVVJ8EGno5rnGBMBgcrYj0oLQnB38eoH8Hl14pREk/X6sLXk5FeZ621+nmH0Ar3OFA5tA2NjiWh6wZ8AclOT666TPJYM+3xs2jh+C8Bg9NvaM3Rr3tZILJJHYA+fXXoCZZDucMqWx675V7wBNClbhIz15F9xnaYrLpO8ud+6oDQ41dZjvTtSN1Ow5h34HwIKQ+epR2TPK0MmOwjZTcWhvyCYR9LO5YFxoq+AnXhJ3/64N4knsnrISjTfjimY+jjBYY4cmQMJsci94fgWj/DI2Xje91eVxSW1t/KguDvR6cz+PGde8qncPPB9I8i/kAhRrMsGNbh1Fx3J9dBWZyFe/3os9pAN8q8rN//pDyOLrh9MoSf8wHhlDvg42S7Y+pBNJBVGKCu+0kmhu0d16VRnf44DOBJEuNP/9Hnr9ocQF0AXyCP4dyzEgmPTxe49pmE/LWjv/b14Uz67aOf7inPZwj06x7cSaIkhw7X/lJYWf4kX33t3fORTnwp91fEIIGnA9mN/0q0SmbbwpmEAY4127lrnPporM8E+PhsvkKvzF/+oQu98OFBe7zmUwf9r5n7Jzt8vkBbfCvvn67pn6lAYx8vNI/fUdIOD/4iFh718xe8+NQXvOQKjzrukT18+oI7n8JxjS+Alv7b9fOqq65sfF1c/aFPPXyjwbW2cOrfZyz81WNkohwNNTaN1iubLFz7kCo61UUD+Wy44QYNd/+DF7IHkbtDPZ9O0cZOBvrGG9x+tSMfvK63ng3yxzo8BvruV1kPghLh6EN0IrJ3xB6doyP4XJNR/wOcvsJ8fQAXHJPnAN7QkXJ0kMEkDGkIhM4hfvdV6fx0OQLXztN+Ep/r4XloTVm/7rLRNDQO8QxxANfGKj6t4+32Nq+Nw7XtWtmQRpCyyf6BeyDlw34dGcfg7PSOfbNzdaL7kxBck+fAtSO4QehKmfsg7ZbnvvNhP0MY0qCuMVAG7fA91WXBEMetFaZ/5bqKQTcMijk2coPkK9kCOFEzUgHW19Tvc597t4BwRe3B576A49tvvmouUAhE6sJhGx6Ox9fP7TRg6xT7EdrixTfKBBKgjV0JQLZnsrWUrbwkJ7bS8aVxfdhCye4FApJtWQQ0XyPXty2aOBXfBxOs4LHVkr0WbY9jyx9bzKDh1+3a1/R99+mJf/EXtYWNbcPsQYh+tKlvGxjKaisfoA902H7HFjLqSAbQKnjacgtdJ59y8uh/Tvif+raUbzKRp++YCaD2g5S82bPxZ62MrGxx5Sv0ttwKKAdJaGxjYy/QNiijjRrf+jR+9qBEh6163LdPoWSIbGxzp097pdJ7SYNtsCQk9jX0iYTnPve5Vce2NnBe3mS5RnPUf/onf1r2csZvz6htjWx/xIEaU7sd+Fq6c0lXEgCB+Ve/+nXto4jfJGSSD1/Xt/WU73nVNk1tLDffYovaCgrND2yyfv7zn1882fDceKDVF/ptMG6fx0c/5jGjP3nUo2pLMvTbrcF2RraGspWP7+b54j79sJm9b3yhwa4J9Nf389wTiMgLP8rUoS94RKctl2zb5Ttu9Ml+k2g2PnSAPthWixzoiB0G6MF+++1XcsdDgp3Jg6TotNN+M/rABw6rbejwZUshOznAaycHesEG7VmKd/rka/RPfNKTauu1L37pSyXXfPvqxB+f2MbnYaN99t67dNZuBjbqf3bDk7012QbbwiPbwqc+kzCyRVs3oemLTV6+OWhM0UE2D3zgHzW+1it9V4ZG40zP6JAN68nI2KCXr8A/3sjKPq12YHCPjumPjMmeHMmPnIwvu6bzbNYm6bbEole3bf2u0foE2tFF20rhCUiAycSWacaAvdrdQSJODvSHPPWLBuNlTOmMrcrYAP9gWyk6zefZDxleOuOAj4y33367hmPb2glFe/5Ee/SwabyjmW+MP0AD+y8bajbsEz62biOjee389DNOb/L7Vu3jytfZyg4OfsoEi/+Ah23SOVv/kdM325j4Tifbx5e9R+0Scp+ddlo8sTPe9ofmr0/6yU9GezzrWeWL+wSwT1Czoub6kksuLbv5eePHPrDGHA506cfkgi9BB/9nrGx/hh7l+DQGYoLJpD1WjS+faQyMiXhgrOw0w2b5WnGEXZInW9CncWAb5AKH/u0OoW/6pk/+xDZ17Jt/0w4OfGmLBtutATbJL2qHL/2RLT0VP9BKB/gB8cC4sxNlxlIbvPkmIT+qDF2xc/iNGxpuLUCW079yXYWAkiaZo5CE7Jfz+tCHPlQbdTM6yv6+971v9G//9rna5PnjRxxRBmo7I9shScAY3mtf+9oKaoe+/dDa/Nrm1W879NDRWc3gKP5hHzxs9KpXvaqMHzBw9V7/+teXoaJD4nLkkUdWYOUkndv3TdABArlNqikTp89Ro5WBJjGx7Qzjws+PTvzR6JNHfrIFu4v6xtQtadusOaY7tOD/0Y9+tDaVFyjwKrDAIRn5wAc+UEELfOxjH6tkj2MTIDhn219x3Mo4d9dollRwvod96LByNByKX/ITRAUA9B511FGj+7egtktzimRnGy2bhZM/4BjiHDgozh19hzXev/+979c9G/kfdOBBRa8kx0bm9rFEIznhT0Il0BpHMiQzjtkG02TuXP/qCtZbt6DLqb/+Da8fHXvcsZUQfLkdElW0kdPb3/72cmhoEPjQZ+wEB8GVHNB64YUXVMKFZ0mAQEleft/f5Gsj8e19ULUFmI82GUvk4BEs6BT8nCh5c+I2w+dM4TdBEOgFO3Th3/gac33TTcmGwC8R0qcDj0n0T2x9CD76kfxJQOiTDwiTC1oEacGHrCU79jQVNPRBR8jO2AgEVh5NkATI/KFDHun6kDCbQYsAhgYBhnzphyAsccQHnRHYft/05R3veMfo+MYr/Ra0tUebxTF2QI7oqvvNViSXVv78EQzdftvb3lb9Cqr0TuATUNELnw3KyVeiIQBKVs8979wax5NPPqXwsinJIRtmE/Pnzy8dMa7wfKs59K80+QjOAumb3vSmGls4tNUPPZRMmJSxBXjIlwzpnnGFS2L67ne/u8aSXiSZA+hEh/H6XONNO7zb59MerPyKczojIeKb1EeXuu9617tqLNUld+NCRyQ8ZKlN9gdFBx2ThJLfq1/96qYj55e+4J1cjTsf5lp9tkD/2JYJGxvBL11ka9s038LGJdH6P735nXe96911j+zZrPEkGz4XvRIz/oXfdU2+aJ7f/CZ7oUv07GtNn/+12Zg+8aAfYyvYGoszm+4bDzwD8bQfPbCKA/DQw/9tNsAe6Db/LIG1am8LOzqkT2NFBnx+7NRY0jnxg/1+9l8/W3LAD375SHiNK19kckHWbIyM3vjGN1afgH8/vJXx/ae2BFws4EPe//73L16Qed3rXjd65zvfWedkJN5IzukSH8xvsyf75OqfDz/krYeUbNw3bmiFg4z4ET5Un2KCsdWfa7S++c1vHv393/996Rg59kS4r4TTZXxNYcVgmtCtJKCIMWZAOSklwxUEL5ud5ZmFW60QOK06MQwBxxfzGfYXvviFmsVwIgxXcnGPu9+j9vDj/D7dnPm/fe5z5cw33mjjxUENMCaGxLg5zjVa8OMQODgrCnvvvXcFUGX6lVRwHPqROHFskhWHa7NXhq+OWT4HJUBf8fsrRtvdabtaFXjmX/1V4b1Pm52Z/QuqZuxwWDkUSDlXSYNDgoRPZfonG/2Snf7M6u+2493KwZHBmb89c3TyL04uXuymQFZbtGBq/RONHDLnxVmYPT+rzZrRKmH44pe+WI4MGAuHfjgKQVzA4Kz23Xefcqb2nPzGN79RyYn+zVjRx0HCLzEiC/T65dAFZTiMN5lzjuTL8ZHFJS1IcVBrrLlGBSNOj5NEt2BIDuTP8QP4fHIkiai+zKTRfL/73q82GTf26uG/5NFoJG8rgC95yUtGL2tOctNGk2QDkLm6aJPs6Ft98sQnugGZ4vHaa64dbdza24lB8EabY9s7blsJLNrMrG2qveeee9aG3FZnJQNPeMITqvxxj3tcjR+ZX3nVlRV4yJvcSzdb/1Z0nGtvI3crN5IwuK1UsB0m1ceuu6qMIzroi+Dnmu7jT6JlRUBgYxdoMq76kPRJYhz0Wt9Wq+mviZFk+N9a0DbWdIjMBXDJ0JlnnjX6xf/+b/UlQRWAyN1Kh2u8ka2kBM6/+7u/q9UksmInrm3Qzx7u2uRurNCKZ/jZhNUR463fOzacZGBlQ2IsqZS80zs6rTxjR6eNpb5NNMjEyqJVajYrAAvQ+CIXSaVx1g99QteiJid4XTuspljdNCFUD3/Hn3B8BV90WA2kR2895JDajcFqFZ7QJTHN6gp7ZufGe7uWuKOTLtJpY4gWeOgX3q04sQnlVv/IRP9kbAUIH8aVPqmf1Sr2ZrL6/5p97b777iVvY7PBrP+Kz+GDTR7gPaTRTl/5YvZL74yVvn/X6q3VaOYDrPJJGtmc5BLdL3jhC0r+9IH8/Xq86JzMATlYOaSnVhHhQovf888/r5JesjRO/BbZSZRNArICy15MdPkKTwgk51ak6RjdIgd90yHyxjs5uUd3jT16TL6Oawk6XOg3nmIF/cO/SZWxJluycNAnNizu4CV6xr7oMd9Dnia8/AD5oV+yZhz5AbTwxZI/NEX3PMkwPiZMxg4PbFUfIDKcworBNKFbSUAhh0B5HUDA37gZBKcmGFuWltT91TP/qjYYv0szDDMwztJm0RxHnLVZKAN+6lOfWsFaELG6wtg4AwbPCH95yi/LsTFQZZKN8y84vxIIToQhCs4cC2Nl6HBwdH4Z3RHNuDgB7SUx6HfOmM26rQ54oR1dkjoBmdHq813N0eCPoXM2z3ve8ypRMVszOxac4dG3en45FaAcMGiwwfobVMDl6K1qMXIJZMA2Rxs0utFspi+B5Bw4NDw+9rGPLfmdd+55lUwBOJwLNEAwwKPAwmmhAd3KJcRxxJyrVQmy0FaSRmZkKjGYP39+JXDwJzkjD8mDAPfgFtTJ4EMf/FCNHcf6Zy3RlfBIQK1EvOY1rymZwk8G3aH2VV7nxpL8PNYG+sGrAA3Qjia/5CYZcejL5ECZYC2Q0THtb98CYZynoAgkA5zx977/vTY23ivr7xUKaJJzzloQklwYOzwKtEWngNZolegIGPTcI2CrUwKHRE17Oqp/NoHn6JiACcz2BQw0eX8JqMO+IhNATsaT7rIHqycCEhnSAZMHYxGZAAGIHAU1CSD86ECPQCgIScoEHAFOmUTV41mrVVa3jKHEEU6TMDywJXpCVpIPiQi56AOdC67q28qRF77Us0pjtcZrAvTQGMOLfknId044oVZo4JUUWZllN2ilE2ze6odVMOX4kvhJeOj+hg0fncCThNpKjZU8PsTxwhe+sGRqokf+fI425PWo2cetJm9wS+4EbU8L4FNn3333rfPPNrnPtDF5UvNRcKCNDuDbRJL/MbHwuBtfQB340W5VjE3hnU7hgw0ao7y2YDz0qQ550CG80W8JmJVDCbvJ7zkt8ZEYkbPVLrZl3LU1tkccccToq8d8dfTnzf68YsD2JUXREWNptR99DryQExuQ2JjsqfvwXR9eNmgsY0f5AwC8KxMSvOuJX2NClzzWNd6nNH/NT8Qv4/kpT3lKtWUDNR6NR37XqpaxeOxjHls6pO5ee+1V/oleSqroPrthd/qGd7umg3wXOXvM74kGfneYjTfK0GaCaQVNku71iI022rDGnS56dE93yEiSxbb5SY8G2cLMtTNFv3Hgz9Rle2ID2+I36A59NV6SWXwZC77JeEtehxA9iu+ewvLDNKFbiUAJk9gxTAcQhMyML7v8ssUrMYxS0qCcA/G+hOAAODgOkGEyogQxyYdAwwELVldfe3XN7jjcgw4+qBwgo+b0kyzBhSbBHz7G59oveocBEuiPMXNmDBoIEmgUdBizttdc2x8LcnjqcRZo4lgckgcGm/d/JBTqoEGf2sED0KZP9ADlnLMgrZzzYPR40R4uOCS0HBw6yFWZwzVcnHhwAvdyrU88c8qcLOBIyI6j4igFD6tbHK2ZpiAjmQGcDeckIKojkHNO+ALo4Tzd5yT1xfHiQRJipZSzI09AdgAejxW9JzbUH/0KbMDYKkM76I8EF5VeAO3MhMlO8CAvM3hBAR+1ctTkSJZA4gGMlZULztiK6HrrrldjYYXFqsppvzmtdC18hj6/6YvsAf013uuuvW69PwjPe1rS73EhndcG3fhAh+RdH3RMoo5XOOFTN3bgAMbRAS8doPcJ3LkPh2BF5sD4Gnf32J8A69pYkqkxM4GCE03GzmTriJZ0C0gSNckV3rTByzHHHlOTmP33f3GNtz6yusCGyERd/QA8eTcLj+zEahj7MH5okCwIhOSbyQb6JTZXNLnRDzIxBsafvsJpjMlJX4vHoMlKAF57rb5/rrEz+XH0Fa5Nq452ZGL/35zjgyzJQPLg8dsbXv+GCs5kox82qW8ytoKkX3wYX7w40O5Q7l1SALcEIrpgMgaPc7/Gky5bITQZMC7BiQ+8S6Y9tXDY55Tuqqefa2Z1BC62hkf7L0vy+NizzjxrdEJLmvAKyJrcJT6ST8kQu8RPbIPcjSWZsyP0k4M65AUy7vpVzrzOPvt31VZCelGzyctm/YeEnv4nUQISHfyJBTUeTcbu4UmyLrlThm56YVJIhzxaleR6+qNvdeatMa8Sc31Y1dOeXaOfTPgy9cje4sKee+5Zj3//4i+e0Gi/bcmD/takuvlCTxfQYhz8IRGQlMERu0SXQ1l8C9nCg18HvGj6t8/9W+k0H44mY6uutvoZynUKyw9Tia1EoMRRZIblABSVEcRIGShnaanZewsc+gEHHFAGuWGbHQkoa7f72l/VAkEMnuO0esQIONP1b7d+bdhspjx//vwyao8QOBBOlCFxThIJTpyRxPE++CEPLuMSCOAyu3pBm3Xv3oITOjkXf5WXgFePV1tfZoBwCySM2LkEweMLZVYdDj744FqNechDH1oJJ0couKJD3xy6IwkJGvSZhARO8hGktRdELrn0kqIjhs6xSKS8+C8Acvz4d8/MVz3JL1kA184zJmQKHwca4GDwy1la/eBA8astJ5ugjA/tJCCCPP6NsbGXDJKVme3bDn1brU5698TKgHHFi0dD3pv78pe/PDr00EPrXR/BCFRAarSRLVr1HfkIZCBJA8cI0rcDXVZGyNuqDifOgauDTo8fJTOXt/6MC+BogSRTkiqBs8oheeGgBVaH1VjypldkiSaARkeCLvAHAZe3cbQBu5VKdFzQEgr6ix584guPkn8yeOUrX1kruwKQFT3BFE9otzoHMn7D9lYq0I1m5ZJjtJO11QIv2dMpwdP44A/vZGBM6Rq78KK7AKed+vTASid8xo6dkrt+BTOrT84lob/9bV/Zw1vGknzoGBoja/3FRwjID2s2f1bTJ7y6Z4zR4jULq0svfvGLS589slrYxgJ/5G/FyGo7WtFA/hIh7ekuvo2RwI0+96xYkXPeefNHIPChTx16FXvhEySAVp8lMGgwwWIjJgt4Z+/7779/3Wf/xt9YkRHfYnIgGUTnJi2hyYor+ukVP0anjBv6JbB+PX6U7Eki92yJhrGl6w4TErLiXyQZ9MkKloTbuMLrD1LQLkGjt+i7qunlFg2/lTyPBiUvZAD4DzzRXav7z3nOc2qM9EM2bBEeOmBl8wc//EGtukc/gTrG2jU5+qVDdIEe4ZG85jU9RqPJB5lbEUQrwI+6nsioQxb8NBmhzTt3VrnI2D1PbeBlK3RN/ADO11pjrdGjWjLOf3lXThs6AA9as1JGV/LOoZXB448/ofjCq1VFk1mxyaQFDvriSUH8Dx9O5/Tp4FvU4VP0Ay9Z8JVWrSXCdGz/F+9f9o5P/tE4Am3x1v6p6ymsGEwTupUIlNwBouCUWpBd1Izdo8QEJGDVhOJT4LxkKijkpWkO0iEgMXZL5GZ6eXH9jNPPKMdd7981w2Gg+tRGwOFUGb1A9olPfqKcsD4Epkfu/sgyLqtoAohftAi66PI48cQTfzz6cXOKcHIAkpqj//Po6tO7bWZuXsyVrHjs1VKKclQSGoYuyWK0nCGnISBIYjlPCY+kxiNH/HKGeSQY3vGDpi9/5cu1Ykc22qnPMXHY+BZU4PT4laOGx6qemSc6OBQHPvyCdZsT4mw4Eu/PCUhe2pZACkQCGpmb/fvDBX1zvJIxfJCv8TCjP6oFSXSiTQDVr8TgYx/9WK3ACDgCOpokzpylRF6gO+qoo8rRbb75FuXoBAOfTfALrI7qw0xZgikJJJ/w777AQIcEa3i9dCyZlRz5Axorjb+/4veVMKOxHu23YKOcXI0rIDfjTg7G2H2B69P/8ukaCwkhkNDCQybGiR7QMbQYG0mNpEGds84+qwKzxEDCSH/1QV740adHZnCSxz3vdc8KFMZDUI99NA/fnH+3LUHgO9/5buHXl1UKkx2BGx0eJ5GJZEKw8UcFr37Nq8vGHvPox9SYsEOJkESAHtIBf9yTv3I1ZuxFYijI02v40Xxsa0M+gu9Xv/LVel+Lrht7j+SMlfteXyBfbdgHO5Pg418SYbL1zVbusav6+jv2mGNHp/7m1NEPT/xhvTTuETh98bjPe13GHB78OvQByEAApl9kiSfy05dER1/8gYBLNpIqvooc1KETfICxZ4v01yHhMJFjF/M/Mb90lJ5JLtDE5iRZrh3sgp3QDWNBFvyXyRY5sCmrmpJXEw5JHD2TNGfFx5iZrIVm7dFGZ606sU/vzbIzj+rpFl6s1klqjLekzJjSTzYvEfpBS0bZlTb0it4ZF/rrPt7YFZq//73vlU/xCBd+CaQEdL8X71c0eRxu8kr/um/pE00HgIetSpjomPZky99InExCJIfkwr+QM7v2PqNJF1ty8PHkbKVUexNAfhvc/e471uq/saSjxpYc6Jy/9hUjxAqrtHSDLLSlN3SX/PSZiZrXf8iBzzRO7Ejsgsdf62vnPsCfMTTGeGKz9Mp7nyZN3o3TFxzqen3BpE6ZsdYH+yM/xxDI0Cp2ZDmF5Yd5zfn/oxPKvaJAUbyoOUxSbs0g8FDCHoD6rI1TYLQcOWfC+QngZjtWBqyccRhmJpIIQYGBWnUzK652a8yrx10UPy+TCmaSM4kCIzIWu7Xy3zanyNAEIKtHHId+Tv31qeUgGHLev4CfIQr+yjkDjwQY/1bN0TI4j5cEBDM9dS++5OLRNltvU05Gnwyeo+aMPVqzovC4x/1542G9cpoCOCfM0XIunOGdWl9myRw0WvUHOCxJhyBqVUcCQWZk6g8CrJaQDX6cSxy9aI1Pzh8ucnTtfRB0c7bGIWMiGYDTH6l84YtfrL989FgNTjSSjXFwcEx43H233StQPrSNib9aVeYRjxXEcqKzjhNNnFZersaHX59yMes27u5lxYqTYz8SjA026I/5PO7Ar8N36C666P9KV/SnnWDnXa4/bsFQYDPOdMgjPDJAh7GS5KOPY/Qu22677zZ6wP0fULjQb0zQQH+MPTrJTaJhDMzm4SMD5z6x4dq44lPfriNLyZpPoCiTgHh8d/cmf0ks/SKLfF7ENd7hNS5WGaw4GS/0hZb73neXNg7bzibl/dFs/+vB/p088nxca8em1IEHXpMPOkXWgjAdzEQotuIRFH2zcqCOx3EmP+yOntMjq18Pf/iuTY4PGt251eHn0Ihu9dCpnTK8kff9H3D/0X3ufZ9KDtArMcGLxMU7ZAtawuKxnwDtjyOMz70b/fnrZX34oyC0elRK35/6tKeOnvD4J5T+kg9Z00/ngqj+4fSbvtijYGvyJnDDR6eyAoI2h2sJgGBPD8iUPOg1ucLLD7j+6z3+usbvB9//QfVtbOlPbMq444G9SY69w6VcgmfyxGdod+EFF46232H7kqG2fJ6+HWSujUPg5zsl2MaMbpEVObuvrTYSNCtIzo25cokhnWNbJiOSDr6HPNQlN/4OzXhHt/GkN+gnd3bkj1PQh25jdMdt71jvjRkncqYLwIe6+/cD51UCI9F+7/veV09ayI4M4IRb8ow2PgptkieJEtmyMzbIVwPvDrO3hz1s1xpzMmE/9NZ45smLvxaFH08SUjIzdvjl1/CFLnwaX7LEr2vJNzmzDQklGk3AyZys0f69lgx7bO0aHWIRmpPQkj2/gTb0o4HM4fH4WuKJJu/Y/b7Zlz7ZoDgkmaSfZAwXGYJbW15Bb+fPn794gr0iMJvGTb9Dd1MAkcZpSngor+SGQTEGhsbhq8OQOFSOn9FZBeAABKdXvOIVNRt+wz++YfTgBz24jJ8jgNdMhzFzTBw8B2bV6YyWpElSjEmCMwM1y2V82sOvjKFy1hwB4+mfhvD+CYfVjUuZj5S6DyeHgY/1N1i/VhyBFQOBQTAIqAc/mrXTHwfkF16/DBxeSQrj9hkBqwGCO/kAfQnWcwEcjhj+xQ3fFS3Qkx1AA0i/fvXtl9FI0iQsVgkFpuDBy//P3n3A21ZU9wM/0pt0BEVBVEAUAf9RYmwx0SQmttgb+SiRYA+KktgLigUV7CJYKVHBghFjLyAKKCrYExtiVCwovTyE+5/vmvt7Z9/DvY9XLgYeZ8F+Z+8pa9ZaM7PWb8/ed0+cy4rOi7SzoqSt/GqztyvoVvIcOSQNpbIq+eIXv7ju+H2y5v+aVsUG89lbP/bk/EWhPu1OfyFKH4YmZbJq7N0jQWx4M8upZhxM0kLyzVdnvrKTaZMyyidnAtokKe8voM31yy7rH2w2N6SbS3yBa/LwD+zGpwAyCG+UeUAWdYFjfgBf9c2FoVxW/OhnruAJ4JARX23xcb2Pxu89+UMJn24xj+WZx+a5etpRTnl5ZPCrbQBLOYQvABN5yQCAuPYokz8jKx8zJHXoxM/R48ILL2hp/R1bZdUhA/+ElzJk0Ib2I5s0512+P7a6/bF05CIP/xrZ8VdPvhXbrzbwYvXLDSP76i834lbjxE7gCX/gm32AIrKo78CPTOkT50A63eghpnhcCcQCRdp2GAtultlen5GZDYwZ/YWv2MDOrs9qwAvPnVtsUIdd8AbC2YNsbE1f9cjDJoAwvhdddHHFNLbAE39xjY9VHljD1yo0+ekWWYFiwJEdQhmb+b2hkDHiJimr7itCbJWTIqcrerRBOdMGwiyHKYWuumpmpk3y9ttO5qHmTGaaQ7pa/hUtPdTu2mb+7u/+buZWt7rVTOvg2VS8r5qXL55tcs5edSKD49qi+XgvWXL5TJvss1djGqZNyhn60pe+NNOCx+xV13Vl5dcGm4xpbLM2cWZOPOmkmZ122mmm3XXPnHXWWbM5k/02f/+tLKXvrkkn+cssM+j/dpc88/SnP32mBa+Z/ffff6Y52dkcxa4sO8w3Xq5Oysxfblh/+XgtHl0bzf3sZ2fNHHTQQTMNAM085jGPmWk3JJVujBobK0Lp02uTyNUAxezVwqSvFxo30vExJpDfFljnnav0mW8M/il0TZvkW6itq6d3eZel/5AW8j/XRGx1+TzjI23Kix9uN+Yzp59++hyfjhrQmmk31zMN3LR6V5eDbvPJN/Rl/ORDHvKQ8l8PeMADZhp4r3rKNPA1W2pMC/XxfLQ89luIOs/5+ZJrId6RZdjnfueTe3UmWOpud7vbvFjrmo7Qit9GT2lBavas39xUtEFZB0qeX3dMVsVQ8v26o22TuR7TusN2t+Mu052NdHXD03lfUeuPF3KX6U4L0lfeXY+yzkPK5xoP55GhTbh23V/Ix2tYz7U7NXVy5C6qTcSq29PHOs1H8jyOww+lfXU9YrWiQB/5eKaMtpFyQ9J2ZE2eX7q7o8S751VWnbvb9MK+x44embiTTFtdh364ow0lbUiT16i5orJxdMqR6/67sH1Cse2Q1KWrb4bpZ6sEVkeNE+/deITq7loeyuPb5bvLVSb9OR5jlTOon3N5Y32ubofQkN98x5B6mr4apy+X6AvQZBtk0c8XXHBhzSuPgfJHBd5xRfQb1nGuzjANuTaW0LCvpBuT85WfTEOxz7Ko92FfpUo7ITJEDuWGcmTOIDKGD8qquzT6jedQlyXjBp8ll19WNkLSzM9cI3UvvaS/JzxJyg7ncVaeEPkyVpF07fqd1HOoe+zNjzicq4e6Dr1c+q3KNjm0Jy06S4uvCak/lFl957ELXnRPvvI5j235d4+/rUx5PQJ/q1l+rWp6SmJlKq8PhPDRnvraiX20oa/IIE0+GTx29Z6sFS5l6BU74KO98PPLVkPq8aP7bjorw7Y9r6dL02byY9shpX6v2+sbC2T846x+ZFAO4UFe/FDG2eWXj/egntLK0fSR6yIRMzoyoTox7azzaQPcUrVzA1s5g9dAz4RLH5iIArWleO/zeOdBsEbKpF4IPxMezXZnkTaG1yFpk/3ter6yKHmpNyyLzbia9K7H3DITvJ0PyuTXwQ6xob/wtT8su6Fh+dCQ77CdlGEr9rTkz2bypQFDHJX28O/fByP7GAANZVkRmpRhLkXe+fKWTeTrY6frQT7jKu9dAnZ09Tgm4yGk/PzyzCXlhvIvq4720crYaCFaXjnRUE4033U/HfOT5luKV/yxP6Z0I+QxHjI+5tN5PpmkOaI7EJeAnvOr24V8c/l0Wij9mokM+R3K7lr/+I1eQ0r5nId60hjU0mEGn9lz6QI1nx/91B/yG7Y15I1SzpE2ch0+Q7sN6w/5ospTZ9Z+JevS8sqOZdKWea9Mv9Ebg7Bhm5Pt5bqzGcvoiD/p+f3xsTaMqUkdHMrM5Tk+n6QOILvsqUefq2Y/ZyQuSDPnPV71aLQ/3tZ+f50Hb3pHzqEM0tlAXvRKnnNtOO+2Gvt05/R0nnGlfCh5vksp1Xns3tsaU+qFx1CGGyKZV6v6yHUK6BaZDHgmHU52FFAhH7H3cGL0u/qx85WnvongcKcmeLvDUyZ3X8BIJhlHkomY/oxjcWeMn77qspFznC8PH9epG1lTBkmTnzxFE8iir/zhOdKe1T/pAWhdBuXGsuZOj4wo9dHwfJLonzr4sifgE4eduuzGTpOkPp04MGWHdSZpWXmrQt0W9HTer+nS+6TbeMkSqww9Tb4xNeyfyOY3fTXMvy5RZOz6Lb49Q+Px0PvW6oH9fodEDn8A5JMMyijfxGtjiu26bLHtfCQPyV9WuYUo9eejnueY25f0QqaiPW4DJJQnf8pHFumO8Mj8M7aG8rKFeSLNy/74KAcsKBuek/xQ5zd3A3pp/NJwbg3rjW3dfWYrUtfkwAfJCy9HyiJ6mBMpQ/aW2trzeQ98JnVmt65Hb2+s+/Ba+2kLTeokP3muI4f0lPHrUM8hj4/zEe5sw8a3K+umTFmyZ8xps8vb23VYafMNRXWs/AF1CB/8XXc+vX7/C9y+aOAmlv8d6uy827nbM308JHWjj18UHr2NXse5sunrgLnwky/ddXjGhjd0WgxAN7fXprQolIFuwBrQjB0wl+VraQZ9H9gGeb9zNODl4REHhUx2Ky/hzXkHGCmjLP7qZ9Lgk0P9vPCLWtLsb89H8lIv145cI3K6Tl5Wi4ZpeDico57nG1drN7k9OgjYkN9fPnbtyLZXAXYOwWr4OCftOXLNzmPbkYFclTunHL7KAbgeE/mNzVIOpY/QMF058gzTnOdYFqUM/SZJ0EmeoztxNO5HtM46fYN+ttT/sXGvMw5G0WlIsyyuFYqMwyPpC1HGyLB8aFn1QsoMbdn5XN22WPWx1nla9c28HLbjL06vbOmdxnM45VJ2WMf5pJ3TBytCGevzHX1ejX1BZMn8EbATpMnrF5Er58oPdUHq95ue8ZxH2uGvHPinjiIJvmlnofHXZe550hLgc508RIZxUCentjpYIsPwBky9+LrMUXrEl6bMWC/tdfk6aXtclo2SN5Tfeecz9n9+UzbljCPU07ue+kO+NPW1we8j6TVvawx2v5fV9dRxpK0OTsexoPJbHiCHr3p+ldN2bvil4dHtPtYhK6uu2bj/9n71QfM+JsZzMvJIUwa5nrQbMIKG5ZDzWVNVeXKqi+ir/CSlzSmtOF3dmlNaaTIIM0id+42jycQ3eU0q5caTYuxElDfRDHx15DuXlwnvfOxITOb+fgN+/c/n24RsecOJra7f1ko5EpS0BDfXyHX4I7zTbhUpPqhPeO1Vmy1de+HnnOypqxqH4RpAS92Q8mwx5KW+tNyROlBs4XC+7rr9r+lcJx9ZFWSf1OsOrjtInxTQHygrXSkniCjnGid8x23H4dVllcuBIlfOh/Z1nXZSBiUIdB49ICnXHeL4btZRNr6iP0oOnwQMJJ+e0Ung6/ld4MiE1A9JL94tz+N+jySRxzs+ceMvC5VJe12vcVCL/F2Hzs955Eb4R+b8klG58EZDHimXPJQ0OuU8ds6hLYQ/e7akSus27asHKeN6nTYesmoybn9sH3yQtlIv75ymfNK138fumORFB/mhnA9lnqTJMvjkSB590i+CcwdkvY5y4/E05jckfJMefUIeuwZYKTe0RXir4hwoTv1ug3EfhXIdfcfy9HFgzIfkZaynHP7xrcqP6wecdFDRQUvvu2G58AqPXA/zkHaii7KOUNe555m/c8nKU88f1sOXHOQzJqO/crF//Av+YsWwrrTcyOOhDnAnLaBeuc6/27BdLq3brwNWU2as7/i626qXG9sn+oxXg7suWSVUJnqE0pfK00fd8AsNz9PmlFacplZbRBoOSg6oO6YxCHMIrgk8Br5jeK3eFVdkCXscIOUPeSYYteSRzdSRiaYc8vioflt5d09pa8kSjrGnK5vJExkQPl2OK0reOAd1wgf/OB5lpKHIqLw0v+pLS5uuPfJKGkpZuuGHok/KyUNpY1jXS97y8U4awtOqlrI90HVZ8ot/9E77uQ5/7QmUeIYHIk7KIufKpH8i51Be+SmXQ36Ig+y/3a6p61xagBtZUeQtANquAWU81ckjmNTpj7a6PfElo0N5ZaMjMOe7Rj5s63tYNiS3eb3vtinfeXU52SDthZc28M+4k57yziNDrpVNPenOpbmmd3Tv7Yzb6uV7W/I6jftPmbTt8E6ma8Ru6W9y0l07S+XVXvt1qBt5wi98Wk/Vv2kfL/mu2RQ57wf79HpDmT2mc46nX+1Eh7SbtpF5wTf0lf0+J9Sjj7GZPzxQPnXxkRbZyO1XuiM8lFXGL5vYYaHyZvmFT8pKG/IlT/hK89uKVdnYN0f6AI/opk4/7zI7lAEE0p7frKQ6R5kPkzQGLb1MzrUd26HIMnm+LFJu7As6b2neYfO4N++yOfQZUiZ1/ALd8pEy0lxPth8+Ofe0xa9575MmQxqWRcbKULdhHrp6mvJju6GF6k2Wcx6whybrhHrdbq9cT2nVae6omdIqUZ+M3TFmAvdg1MFInI9zR1ZQkpaJnr8+yp2NPOXiOB0cHHLn7L2fOLt2WWU5PC/L4hknGB4mXEi6MgUIWjsosqUtsljlUr/Ktrzsl+gaj+jmLlFdbfplB/yGR9etOzAtquNculUhulk50zYe8gHIBHYHPuRxOFefDj0YJOh1feVHR+k5pMlXDu/wmuTd/qmyKGl+1UXRnfxdt24/v9qhi/pkcw10CVTkkR7eyltZyd2+lTF15OOhTfXla7F+W9vypTcGVcZhNY0szn1Pig0BB+1GJr+RITI7kIDhI6C+cG/3B2XwkY9ndEJ45zy8/PajO/hhWfUR3XKtjl8yKcu20S31/ab/kTp0TJ4jvAErvLu9uk2syCqDXKedkqPpZdzhV+22fKvC6iiH0hd44I1y7Ve9yKDdjZoNETmHdVHsiLxmgNTPuHEg4zJjM2O520C9tQt0AXDS8U8fjsv1eU83+agDyPENHVKebNLImrZI4RdPedKjq3LsRVfgFc8q22wjXdm+ctP1Uc5v7KO+A6+0LU9bKDcgiP/BM+UATbySP6UpTanNtDYhakaYHCtK0z+KuDpxQh7DcDyCJ6cW5x8HFFtzZs4FvTjDHEhZzjwOOsR5DgOjwJ+Ph6Y8GqYvRP19sP6IcSGik8BhlwD86UQ27XPuDvJxuAIpZx0ZfHLFuc9EhPBSXrpgxA75OChA544TH18iFxAc0tgzQYkN/KWqdPK5U3RHfOmll5RtlCOHT8BoAwBJcEy+X7zxVQ45J5d0suDhL2CVnbEi0trxoej6aHIDONvMfmZFHfZWh13op462+yORdVpf3Lg+vuldLZ+oYXP55g8etlxjW2WqXLMLvvkgJ5v7eLOPdWpno402bHa6vD4wffHFF41ucpOt6yOjw3Fj703tS/fhUnLnw7BsRz+8tJVAi7RpmzZ9pe98Wd5fW9uZAthTx3ZM+tynZvLpBI9mpbE3u5EDuKQr/vpV3/kIrjzn9PeXpv6yW12fdJCPyEl+n/EBKLUlLXMHP/zzTpE2jSX9SAafpNFf5oGPn+oT1/oKKUN2Y00d9tUHsTnZfAycPGynnnb0ATuTP7KwE9voUx9mpV/qs6t60Vm7yLmbsg2bfGTDq/4Cu5XbtLVpHLoxk5c5g9Jf+LEtm5CXHbUlXRn1nct3hOiqPlnxxIM+Gf/yYlPX8fF4RQakDrkWIvl4ZFyxLZ3ZKe3hSU5tIuUjqzIOlHxkXA55Ol+WHFOa0nWd+LLpX7leRygGDdjhYHRQnCOnbCsU++FxznZ3EGDkcV7q+T6aL2wLUIKMAMrROv73f38x+sY3vl6BxZZI6623fu3+YGsVgTDbJwlWXz755NEtW13fO7KXHp52olDGtWBliyQB0uCRLxBypGS2RY88u1bQ5T73vvdop512Hv3gv39Q240JmLZ4seWXgGBrGfp6PAcY2ZpMe/ZJtAOEsQVM2IaG41bO1jDay7fUbFlEfnoDHPbEBFTYBPlmmC17BACPBO17yU6+9/T97/+gBYj+LTby2p9QPZuf4/+xj32sgq0tofCmMx1sj0UmwcF2PPYVBQBsVSMw2ocRv8c9/vGj/7fHHrUqZlcPm2HT2zZhdCeTPqI7EGQbLvZ8zKMfM7rwogvra+433vjGo70fv3dt76Ov2QRIse2bX/IZH9q3xZAtgPS/PsZTOjAB6JFb37If3ehDBiDLNkH77rtvjSubcmdvVe097GEPrX489thjK/2pT31qfYePPh6ncia29PrG178+Or0dxiebshl7A1pPeMI/j25+81sUb1sW4S1A23HBVkn2ubU3qK2w9Cn92EzfATH2tfT9LFvY2YHA/p90euITn1igij5kt+uFb8QBFfrhC1/8Qm3Bhi8wgOikvL04Ax71pT1h9TW70eWcBq7ISBdymjPaVce2UdqwN6cxa29SK5P24TS+gCJ62aRcvx122GE1L2wpZdsiX/63F6m+2n///WtukxfYNSeAQH5S2+Q2NtmSzuxh3G22+Wajff9l39LJDgMXtDFLph2b/raN4zPsG5wVd2OFrto0Z4wbwJ09tcG30N+qtj11f9Ly+SE86SwfwNUv2iefMae/jXf2N0c/2+bDWe0mgy8wLtwAqMPuvuO4pI05YPXCNi63vslNaiwYg2zAVjvttGObH3evttnh5OaXyBoApy/ZwZ6zbmbyXUjt4MNX6Ss3EbacMkbZni9w3bxua6cDxvjRKU3p+kqLAejGtzxTWiVi0KVGbc7FOcfnXEA87rjjRkcffXQFC8GD8+eoA/yQc07Mll8HHXRQAS1AgXM7+uijaqN7wYvDFEgEF0FVvs24BWbB9NUHH1xbQXHyQIotjvDljIELm0pz5Jw/R2q/2AQF70tpl3N+3/vf3+VobdxojRsVuLBtDeACKGnftllWKwAgOrqWT883velNpRcb2NZLgMVXwPOO1vve974CKoCfTfD7nrZL2k3C5yrocfr4cuSvfMUrRqc13QJwBbjf/+H3FaSOOOLwqsuhsyU751rgshk2IAoMC0DOARoBlWxuSAQdwQ8gUUfa1xuAtsn0R1uQTTAFSNhZYFFGH5PHrxU7IODDH/lwgeaddt6pAhm+P/7Rj+sRXN5tRNrXL294wxuqPwAdwMxWXjZlZ2/tC66AJ4AEaNigW8AEHN/85jcXqAXyAOA3vvGN1Y/0ZwcBUrAGfD7xiU+2cTkqMK3PtQ/Y2tjdxvXGH1Dz69/8ZnTMMceUfgCi8avv9KuV0M985tPF3w2C4Eo/m+kjYION2EvfkoVt2R2oAtRd05WNbMGlf/GyTZG+or8xoW+MS+PsPz/6nwWi15oN2uyN9IN55CbCOLRpO1Bk/KlnvAGTaUt/ABE2uVcXAHxfAxRWt4wP88FjZoAM+DYWjAljlc2NLwCOLQAN19ozB80n88M8cG61TxvAo35GAOIZZ55R/NkVMD71lFOrL074+Amjd7zzHbV6C7y/q8mBn7Ghz7TJVs7p4WaavcxZwAfA008ve9nLaux4LeIHbS4bP9rSx+ancaLf3/Oe99T4oTvQFn9llVX/n9napbM+41+MRW3zOQe2NrIBu3w3bmyEv77nn5785KdUG/rAfDbv6EUW7SrP/lYzX/WqV9XYpSM52I3vYTt9Ry79x6fQGSj0PrB049bvlKZ0Q6fpLFgk4oQcAXbDxwZAFhAj2NmrVDBzpw5gKSeII07WqoSgAkR8sTlKAUDASoC3SnLppR20CBIQvSAsQAkkgiIwZwWOI9Smu3KrWo6//du/rfzckbuTtyL3+Mc/vlYRBBabcrtbvvvd7lbt4yMYc8RAxaMf/ehaxSILHgKfOoKC43a77DLaoPHxeCx30+pbQfDoD1C48qorR/e9733rxftDDjmkgqnAKBAAkoIMkGIVyabppzUbvqcFC/YSSNnwb+7zN7XiwrmzOT2sBAKBVhCt9kVGcgENHh1uc9NtCmBIF1DwZEP1BBwyKnezbW46uujiiwpE/7gFYIEJ2M3qCP4hPLxbqN2tttyqeOg3AZndlPV4Nn1trOgrX5N3bjXx2c9+9uj5z39+BVGBGagBlowLK0TsoV/YCCgH7gRPNtYf6h5wwAG1wiHYk9Pqiz1rX9EAsbG33Xa3KPsDNWymHOAlKLIJIMJmt77NbWrcAAoAGgCvP8n/3vceWToZY/e///0LjJNfn7C/MWOsktP4BPasaAE4+sEv2wAn+BmjDvYggzSAXaAHGABOhPd6bVz1lZn+/iKgy24AHaBItzwCBkZvv+uutcJGL3tWGss+0m2suBlgZwAKcLAqCqx97ISPVV12e8xjHlO2AXDMS/OFHOxHZu248bBaR27ljBNzxKb4VtB+9OMfFXA7/7zza5ztttvuNQ+tUAGheLC1fmYnq5X3a3YF2gBisr7gBS+o/qe3cWwV1pgAzAFg80sesCUNwHKjwZ9YRTa/bcbur3iNUel0MOaNQcA1xJcYt3Zu0S4bkI0N2YQcAJT68v55771HD37wg6v/pJOLHoChVXwysQtAbkV0v/32q/YPP/zwApf8wBZbblHjHfg0B63m6Qs68B/swy5uBI27+FZjzXiY0pSmNAV0i0YBdJyqd2KQl9Y5HM7VSgOnz3laaXMnKwgpLwhxUM49SuPsPM74Sgt4gpmghg8HyvEKwMCgc3fMgrqg9qQnPanqCtzAGad8fLsrFsSO+9CHKsAKIg6AJATUCE4ctmBEHg4cj6232bqCOqcsqFvxEXQDCjjtF77whbXBOR2le//nbne/ewW1z37uswXaBCfOmY6CiPY9+sHLIzLAQ/A6/fSvj7733e9VoAO4yCEoKu+unXzAk5URgEV+QLTAK6gLsAIJoAHk4CsgADryN9t0s1pVABathlq9ks4G7KwfXduseo/d9ygdBRh1PB6+RQMkgC9dQjnXj4CC/gFQ2VagE+xLxsYX9UA0KrnUoS9dAGMAxCpZX8X5XaWzHdArD7A49bTTCvRqV78hAMKjyow5ACt6C4ZAvP4R1AVXOgn+0hzsibTnj2qsYloFZA9ARH8Itt9t/YA3YEanJz/5yRWkBXNj1a/HaEAnYAuAsKfxanWZbdx8WM0ke4Jz3Qw0/ckr0LO3x7DKSNOvyBZB2qW7R4HA7EEvf3mt8hhTwBLQAlSYHwcffHDdVGmbHY0TbbKRFR/9bpVTG8bKOb86p2RWHjg09sjjIIs+tYr3jGc8o37ZhM287oAn3uxOXmBqjRutUQA1q4C+oh97qMu+bPaA+z9gtNsddqu5BKRJYz+g1U2McsqTX/q9733vpeNeO+R/ebODlSw3XuSXn3li3pjDsTcZAUHACeACsNnU6qabPzYxVx/72MfWKnIe0auHN/nYxwqo8aEuH2A1/i1veUvJCOjzV1492PE2O5aMxs5d73rXKsuvsMnOO/Ut2Nz48nn6nbwbNHsbF4iOgCwfqm19ibyzzDZTmtINnaaAbpGJs3bHz+E4BE6Oi1MT6JEAYaVFIEkQ9fVv5QEWzpsjFFCPaYFR0AV8ACjBmqPzKw3YcXfsMYuAztkKOByj4ORdlw023GC0VuPt0Y4g2anf1bob5+wFH/XiPAUCQeE+975PrdAIMgKa1QLOnAxLZr/vZjXD3T9njQcCAq0iClx7tzt4OuUvY/0V3GUtKOMT4pwFS/YSZBKMkHTBDy/BCCDg/MmqDFvEjgKWPIHIiguQK7AItgIqGzu3SvOsZz2r6lu9OPLII0v2jRrPtdbu290AOVYkBBDAUPAHHm7T+J3fwEjk81fJgipiS7Jb1SM3UGvFS1oBida+enn0qk3yn9/6HSmz6Wab1jiiE97KkAd5rCvIAZTqGVuAEcJXHwFq8gFRK2kIoLYCAtyv12QxzjyCA+7pyO5pI49LjTtg1IoLe7KtNskg6OIvkOo7K1CCMFk33mTjAp4XX3Lx6MMt/ZxzflV8ldOHwAM9gUC20SdI/1itkt4g+ui5z3tu8QRE2YJ+gDEeyKdF8gj2sXvtVXPA2ACGyAPc3KKBB8DeTcPNG292MQ/Jfcvtt68bII8s9RfST8qwV0hZfUlOj1bZiUz/+q//WvOYTPrd2KQXWTMeyQywAD5WoTw+Vd7YZSs2qfHQeFqF90oEkAqsmU/snX4xrvkWvM0R8pBLX7Ijn/HIRz6yfAIwRg/6kFmbf2xjbrPGU18iaerzK1bPATc3X8YMnTN28KGbOYiiH7n4gfQf+ejCBsriYZyYb1c20HXpZZeO+67VVZb+xtsed7xjrdTxWx7T0geQNS/wDeGJ8p20Op+1z5SmdEOnKaBbbJp1OIjD4ZAFRfTtFmw4MoFRUHMnzUEpkz/D53ythOz1T3tVkDj00EMr2GY1z7FZc8jSBGSPXTl+d9keYeAtaHh3Lo9Hd7ntLqMHN7C34047jt575Htrpa4JWu+rAF4AGafuWnAQzArcNKcsEHLYAiT5rHz41Y6g4tGcx56CCNAmWKhr1Ysct77VrQvsCWrnNd08RlP/8lbXagOyqiNwuwMns1UWMgqygo7HcwJIrRg2Ry9IeOxFbrwSUBCZtQ/YWhG1cqDtAETBgw0FWG0B1wARcEKnDRuwtaIigAkkwCC51FXHdQXJZit9hfI9PnzZ0LnHVQKkVSx6AivkCmXrqQR+IEOf0vsX//uLAllWmvSLd4Y86tXeV7/2tXqk/dAGsqxmqeNdMY9m2dx7SOpY6fVYH1gB7D32dE0WgVogtYIFPAjqZMcLXT4bmNkOYAGyAoiNZYHWaqmx6dGq9j3+Vce7lu4V/mWffUZPeMI+o0+09Pe8+z2lH/nx8NgSyNeX0vLHB+rrA7bbfbfdR+f+7twCDFYvARnjjdxkVY6cxg0Z2Nl4kG511orYN9vNSuuc0ZbtxkndH7ZxZGwDtR7teZRnxUffH/GOd5RtPL4ml7mZ99zIbCwZL2Sli7Hu0G7mrXN2V8+LzcYPOwE4bgSMwwLbG6xf/IxVNgeYtFN/ENH4W61Wli7mozGF9NM6TX9/JZ3xwx7GlflpbgG03rE0d8xtK5TKkNFrEGyXGwB6mTtuBI01NwfGCr+jTP5IiC6AHvms3A7nnPmJ9FPrvtF2bV4+85nPrNVSoDVzmC1OPOnEuuFArjffcvPRzba9WQNkDdg1G5HD/OTXAG39qZ3MG/Kxp37KH0OwrRVnY2dKU7qh05ov8VJCIyswK0oc/eMe97iaVDd0ikPhMBFAUAGuOT/BhGMDXDhKKyUck9UujovDy+Mkq2GcvvdEOHvBxl23gOfFYu+r/X27kxWYONqTvnRSBTTvAukPweiVr3plgSl/SSj4uOsVmIEXL7NzpsAAOQQuK336ECAQjIAWj0Q4UwEcmDi7OfZ9Gj9OloMFJP1xh/N/bICOXkceeWTJ5b0pd/wnNf6CjMc39BJIyXBhKytwCGj08niODh7dARkAk9UhwA1fK5Uege21114VEDz+oRfZACABnK0FVEHwg8cdV/0AGGqb/vQDAgUFL2cLwOqoK+AJsMoiQEaA9X6ZPP2kH4FqQQR48QcZf3GXvyh95CGB5uSmM72BEkCQDvoTwAQIgK2MEfZlW8GYLPqbDQVCj/M83mKL07562ujMM86sx3mCOzAHRHt0JeB7tOkFc4+v1LEySXe2skpKX3IDxMaIVVr6AevbtWuBWn8C3niyN1t4lAb0yKMz2a3oATKAgsDrfTpB/+EPf3iNKcBSebqyl/Gkb92kGMvAqTFkNYZtlDdXrIJ6lPzpNo53nH38qT3jHfDAZ6cdd6yVP6s8Vk/Z+z+bbuxHBv2lrJUzoNGjwzMbqFHXfDi3gVJAyWNzY92nQqw+6gftGk/eCdQPdGADAEl/eI2B3uoBSuTQ9/TRLlmBQTc0ZNA2sOm4XRtP5qxHmocfcfjS+e4xsNciEFu7cQFEtat9c8T41wfk1pZ5QR79y0a3vOX25VesaulHY8RYMm7c4Blf5jKQZq67BjrJeeyxx1bf6HN9o+4DH/TAWvF3bcVQv2eOmJvbtrJkMOb0mz42ts135X/Vfo0Dc50ueLupVPb0r51e85M/ZNe/+9u/qzH5iU9+ouzlfTz+gn7mD5+pX91AeJrhUa4/zgD6+E02xDfzL79TmtL1kcRC/t+YX1GahXFTQLdYxImGBOw4Go6Qw+N8BQLggtMSOBw6UUARpAQCTl+HcoqCBjDBeXOAwJMgIvgBXez+kx//pIKGIGlFiLP81pnfKjABxHH20oAUAZtjB+gEEw4YABQcAUxyx9lyokAUHThwZXymQyCwOgW4AQXbNxDl8Y4VnKxSCObS3DlbSVAmd9xkD6i1OsUWHLR3vwQS7dUfFjSbASt0I7M/jBCkXvOa11S72rAXqzbZQhAEEHZodcnIdlZ2tKUv/JEDnvj7ZVMrHgIOYKOOdMBuk002bv3SvyVoVY7cgqA8NsfPOV0E8urzBpguabbziBswYG+BW595vCuoaosd6aHPEfAkaOpneuhf4CFgDqDZfLO+6inQWUkRBMmmHcCFnoI++1nlkE4uf9TinJzeocNTH5PBuTEWcEE+7RvH7CKPTMrqBwGWLMoAxuo7v/nNty2gTWYAi5zAif5m8z0ajy2bXbdo9mVLafgCKMobJ1akrFKxLZDFTuxHJz6GvT0eZUd6kVfoVp5M5DW3zDE3P8au/gEit2pAwFhgM/MhY0sb7EZPdQAGNxiR23U28VeXTued94c27n9ffUR3urInvbTFzvpDXaBRH5kPxi4djF27uhhLgLmdK4xDIMs4BcTpZLzrD+XIQx/tANH4kN28dWzWxgZ5jBV2IIfxTD5zWlnz3g2QOUo2N3Bs7xWIbRoPstCFPzKGyKRtY4Nc+ppv4VP4BwDvkksvqbbYVp/gf/bZP2v2Wnv063P6H7PoG38EoR/Z2VhiF8CVXG44kRsebRlXxob2jEM3JG44PAVgE4DfTYSxA1xKi99ln8ypKU3p+kiLAeim36FbJIpjQTqGYw6xrRUSq0mcUpw/J4w4fvU5XPmAjtUAAVw9PfPzBljwwZfjS6B1Z8wZpjwHrL5z/Dlg+epKQ+6efXrDyoU/ChD0L27gyLtRgJ4VHe8ICSpAks82cNzeRxN48cObE8dXgKWzwzXnqpwgQS+yxuH69TjmyPe+d/Sc5z63gh0ZyYCAu8jpnD6CEB7u+K3m+Ss77xiF8KxPKDTbPfuAAyqwhbRPptBk34SAXOmTedL1j0CqL+iAB75A+JIl/d1HX+0H6jwaRMM2Q+qrix9ST5B/0YteNPJyvVUu9cjQ95/tZfp13wYpc00fa19+qPqglbFziLL6JRQ7SE/7aNI+k/lIPw9tOh/RzaHufLrPR8O+yPggj3FDz8g22WdkVFY5vymrr4w7NKnXkNIWmtTNY1y7Q6DoxM7qoKG90wcofUtOYyVkbJsrVr+sUgMiANPQzla6rZTlMz/0oNNkX2hjyFt7aGgb8wXQURafjAFyqIsn2yCykw24QwCtPHy162Pnf/jD7wtAuWZvOrMx27oBJSf7yeeP8HSuHH4odtE2Hn61S7as2OFBZr9kkGal1Lk0MnithN9yM7fvv/zLaP1WX/7QJlOa0vWVzNdV/Q7dFNBdC8QxoRg5jjTOH8kDWDhH58o4nOsLAST11Z20cZw+ks9hzlcXz/QtJ0s29TzOUY5zFKS8G7NGK5vHvF/60kntbviTtSogCP1Lc6BAHdJenKi6PbAIvN1RD8dSZJNGJnfuPt7qUZs/NHj6059edbS79tq2ourBM8ELf/UcwKsgYvVGGXwFD7YAhn/329/Wy9XyyBSbuiaSd90EFLs2MI90RLaUd542049kE5y0o81hPwo8ytOBfdMPkS/n7KCMss6lyfNZCI+RfFbEH2mENzkTRMkVPvpOO+RUNuXwFZi1qfw4KPfdJnyzy7W2/eIXmZDyeMReKP0Y++RcGba55BK7PHSdXGubbK6jh2vkmq2U0f7QJunrkGuHMurFZii6kSN8HGlbuQ02AOr6H5UA2N47C6mrPJ5Deats46ndgCBllUn7fmOT9AsZkoZSzq+86OUmCm+rg7GFvlTOCpm7cqt72kvfKGfM4edc/aEMfTusbiNpqYMA1fD3S2f18Z/UQRoiE52TFl7qIvnRGUU3lH4gn1/18XfOxyU/bSH59lkmjjzzjO3xCKUPrMDzWeZ5rZjvvLPBODsGzNO579JOaUrXN1oMQDedAYtIjOrg6DgoDsY5BxqHLOhyjNKsRMXBCSicF5LPEUvDh9PClwPEQ3racCirrt/huTKcpPIcfNqS5zEIx4is6lhpUg9wAZg8KtKexz1W0awKImn08kmW7DmrHqfsN3pIT54D+QXKPKLyaMVqAget3FLd2q9zermOTQUvj4A9xokt/GoPKPAIZ7fddy/dUidtS8NPWg9SPXDjwUZ4yHMeOegmUOingJ4ETvnIr2CVevLxUVc5h0lKhuzL28978PlFC1IeDVqhswKRl9/V1ya5hsHYQRd19aV0baPLLusAQXr4O9Ze21f7+2TXdnRAqYukkR0ppy3X5NdO7Ae059yWdeo58DXWkqceSht4Olc29iMrHdO2I30vjz7SXKvvV11tpW7qOTdPlEtayTJbN3yR38wxvNrMrTQ8jX/naS/6B5zhq17acyPk0X/q4MHu0VNZvx5L5l1V/evmJfuTenRqPqqX9silDfl4SR/aTxnXXf7ef9Id5LA3rfPISu7kS3MYY+qRQxnE5m54yELOyO8w1jMeh/o50FB3f4UqP3ZMn0hzzeb4O/r1qMCcfKR/HOqQjazmiptLj2892u227G1MaUpTan6gTZjy4ibhitJ0hW4uzZqybMlJcW5DGuajOEYHp+RXHemcdXiknt+U5cxQeCGOz3UAYNKU9ZvVQA44wSntIL9xksoAX94t865R2hYYlRHMW+tVT1457lbPJ0nwwSPBRn7SPJYBagFM+YIcZ92DldW+Hhy6DgJBXwVUFx/ndFE38gyD2jC4uE7b6jmQtBzS8PCLj3acJw9Jc5AxeeHtkIcih2ttxrZdtw5qlLcK6Zct8PGIzLuAdAby6e0dPnzogUffwL3bO3rTVV0k+NVf+7Wy5MBfexkL7I2sXtntAUV24DxpKPZC2nBOh25bY6aPvZRR3oGXvsRXWbIj8oanX4QfylhWRzk8nEdvR7df173L29tVV55r+sf+rvFIOeMFIDL+2QMN9WJvth3KkHbDJ7xcO5RRllQ+n5KyflH06t/Ms5+z1baMs76y2IpXmeiMX+rlPGPSEf2iNx74RWZ60s915EDpC+lI/WEZdYf9io/8yTraMw6NFefS0n4OdgTS8E7dvk/12N9FntjRucOYjl/RX7lBUWaoD1J3+Jv+mST5aVeZyeuQNsg4nAfzUdpD0W9IeCsTu4Sko2Gbw7LOU0faJO+0m/TJ6yHJG/IL9Tp4L2yH5aW0H3KN13zyDCn1Fqvc6kTG/PSR65RWiuJMuiPrztu5NM5zOMlTLk56GCDk+cUPpV4cinrDuvM5j5SdpATafj7X8SUNjdN6sLUi5dohOPkdBpiQPOUFSnmuHVl1Q7EPSrtpzy+Sn/oBU3PljB7dmSLl8Q4P9oyOKPWVCVkBU45saQtQs6ok3UorUIe3+vglQOYaeIsMSFp+02Z0G+rjHFgQ8PLBbO3ETqlPXvUFfqylO5QPmJJvDEnDHw91BXRl6ILU679kV2+u7Eg9cigbvfEPDdP9DvO0R14ySE85FJ5kUyZ8hvpKdy095DUKOjjksZtyfCSdpYXnsH7aQs4dkXWo02Se88id9PAblpuPUredtb7o45wMfUX36nWVlx5AgHp9ed2+zCcp6UheVonxz9ihvzZiCzcDrvFWhk7pm2WRcrHRsGxk9BOZpKVsrse61L91LW+ow5BSJ+X7Sn5vO3mOyDIev+M2Q53P3DZjD7qHkp95OKwTUse1dqKjMpP69jrSx20ieSjXqNfng+beJKDwShk2SN1JHsM2hudoWHZIw7I3BFoMQLfsmTKl1ZYyABJ4TJyACofgk6CL4hDiHIbUHXQ/53Amy8jHMw5mklKWQ5qbPw6wfvFJ2aSTSVqf+P2cHpGVbuM63VGmrry+8tXJdYIKSlnXSUO9rbHDcUzq5Tr14+yBoZSni3zpyrK186GtUNpCHknpL0AEKRuAh1crvLS8+tL1h9UrjwZdBxCRK/KjtJlrvwkcSHDRFlA1LJtxolgP6r3tVqTyUy594rrbpPPHL4/d+vXYHki52K9dVV63Xe9D1+3fpe2wQ6/T+ztt0T1tZ4ySKYAh9Ye/6qBhfvrNeXQiQ5ejf5iYHggAx98Ngnr4OaTTzzk5Mk78Fp/Z9pFr537xiD5+O0nvf/SEHx7KDUnZLncfW6EOtMbBWjudf9fZuSN1tKEvXPfzbg/jsRfp4KbLOXcuRz554Z0VajbK4/orruj5Gdfy8YltHJO8kTootgy16o26Do7I0fmMbZmbhdRPOnkd+ov92Fue8vTt532cKIMvWRxpQ7mhLqind7k7j3Efj/mnj8b9iU/aUc658YzaZaPOP/yWjqlGqaNt52nbNR7JH1LPH4/vIaWs3/i2XA9peD15Pll2SMvKm9L8NF2hu4HS0EH6yKpfnypIMJp0OEgZ6ZwKJy5P+V6WM5jr7FNnmOY87wNx5OTw3pxHtfjNR6mXc6QemuucA1a6bvjJR6kfCh9yW53wiQp/3ahOeEd3daU5T5r20ganKgANr/2mbTSsg+QjfB2AAODlryH95Z/3CwU5f2nsMxrq4RfnnTbMPfWAPeV9UsIL+D4rY+XOe0c+DYI/GRwIv+F5t1/XLwFD/yD9FeAzDjhz9ey88Ok2SBD0rphHeWmLrtoKGOpp4Tm2lzIOlGCb8tLxTrt4aq/7IWXnjhmUc7z0d+pKV3+sQ6fYBNFn2DZynbTw9qusX68VhIdfn1QxZ6yo+qtN9tSX5g8+9AmICS/p+Z1sV3q/JtN4frEDGSJHynbg1ucLGyHpDmVDqZPzUNLQZJnhdShpc8tFhzXKDvL0GZkKFDYd649Ymm3C1xH7D3nlfEjSQ+N8PGZPGyU99jDmUo+N044j7auiSNJDQzkm2568Rvgba/o8+bLCG/XH1XNXqFFkYwvnvc8CAONrUn5hmca/lVp5rpOX/MlrvymLxtfxg+O5uzKUNlHavaHR9JHrlFaJAADfvXvHO95Rn1LxF5cCj0CT9+2MCw4EaEBxwMrIC6Bz9Jfke3BQl/Pyq3wCzOxwK8qYSzsOdYAr5X0DTBqnpYzVNPkCGJ7diXWQEKef6/BL4FdfOnm7M+wTSDqdKpioP8tjPgr/JnE7xuU44R4Y8MgqR8+3r229W9h0iSMflut6rVUfPD7qyCNHXzzxxPpWF5l9d81fAfc9OwXD8cvxHSz1PwLA2+dufFz4iyd+cXTeH86r/vFpHN+J9A21sg8OAztpO0BirFsn9bWTfvPLfs61i4Z6IufSUseRMukDR8pqg92APrxdo6ySpq4mgDBgLIEjfEICNJtm5QQNywzlnKTYVnlykFV516mX68hEPiSNDaXrBxTZ/YX4ka1PvYPqkzR8pQ/o6hN/kATEsD3SDPnx8+i85Gh54elameiPf/u3ruu0jUlyRd7IlfpDSl7GY0AgvREe2hue+00fKp+x0dvtY8PYjH+YLOc8bSbfO7o+Q+Q7eXYs8Y05N5c+mu37e1QZj4HeBl693fF7fa7zG3sq68g7f9EZxSbGjHo+OYQXUl9alxUvY9qY6HNEHp3D07V2kPLpw4suurDdZNkujv2qgyrdMZ5v3Ub8mTGPOtBMnTGYTVvO1VdPu6lHXnlsi5SXzyeTFb98hUBeb7/bMDYdpjvPvJCHtC8d0VPRfj0X0I3LdF5ImvppxxHdJin10Xz5qytNAd2UVpl8Z84X2t0x+zK7D69yDpyGgMNBJICHEjyNme40xpMZTaa5Nswy6MJPAJ8v4CwvdefaA+iQyC8vzm6S4hgnxzznpi4wiyJ3gsRCFICG8K7VhlYvn7+4OnG2/XEOGQFrgd8uBFbjfEoGsLbC5tofjoR6oJnbH+zow+A+2+IvfX23D188BEZ/Hby8RO6hXQLkY5PQMBCgyXqo989cZ09+dSbHzLA+3vL95bVgO1k2pI4jMuQ7gEM55hufk9T/EKcHyhAZ2HWhPtQu/bQ9qXd0AdLtbuBTPfrBB3XdOD3taU+r1fDIbzXPH8NM8lkRoid59XvssfJErhWPCZNjM/aZpJRjDx8U94dXPmj83jYH/HXugQceWN/qoxMRjJ/uiwC2uWN/eWg+OdJH85G82HJZNMnDtXFjG7MSfJboMd84WR4iO3tNyrIqPIe0LDsMaXnLLYuGPBaD3+pGU0A3pVUizsLjOd+Y81V2+35mU2/DAlDhTDm3888/r5zKxhtvUnXlJ/ByLD4/wukGfHg/hiPyOY6ANnWkqadt18NVMuW0JQ2RA6hJPekXXyz4bVwBkFOTJxB7xOjwV5+CJvIZEPVay+23P5LLzg7S3BmT284T5PTpE+QvToEsvD0eIy/dyCbA01e+9rVHTo9IXdPLZ1noAiSf1YK6ujaGz8eTA4hz5+8xKUAHgFlNszuCVR3AjM54+6VnAEbSBEPyv/jFL67ttOzoYKVg6623WfoXsOyQrc4Q2WJ/PMlNRnrg7xMoF1/c9xglAxsAHVYB2YIdfdZGPvuxBVn0FRsBgUAkm0r3XUPy0osN5OeRMlv6KDYCfPD2rTaUFQJ9qLxDvjoZQwl0l17axkwrv3mTF386AQ3KIbrSEUl3zefRj87aIGdkN07UZTf19JU6xh6bO1eWPB6R+0g3fbdtdX3wlt76xZZ5Xz/99NJNPStz2YlCP5AhgDN//d1XhgRtY7S3azzoK7rT2y9bO9LPdKAbeX23jR2TF2IXq0eNZfWr8vTARzvsSSdyKUs2diCbsklXzrU5J03fp33l8cKHzHgrR182kC8N2SXFh8zNGXoZw9n9Aw+82YO8SBu9P/pNWWTFT9sZD2xPTuMtttKuw/ukG7e+opsxiFf09AkX48FfousLabE3HemApJFPG+QhA5n9/r7pemGzl7L0QmxM9j7fjMkuM/nJzF/iiQeZpPNRVvnIph2+mhzhqb5+iR26vXofs5e2HORTj316++PVV7zV0yY5olNsoo660lMn1Nubixtiq9Dwmm3ZdT5SDq8xv36zkxvlGwLxGVNAN6VrpMlJhjwO8uV6f5V33HHH1YTee++9a8J7b8t3sZDtg+whKWB5z+0+9753vZfF2en7Nu1G6627Xq0uGZDAoccn3gXzOJeT8B07QZJDs3el3SgEcStRHkH5AjwnbgcIX8y336wAxrlzingBJT4qLDBaRbRNkjqcle2zyPmtb3+7PiJrT03yA6nHHntsOXf8BDffsLI9Fkdl6zOThwPTjn0p7VVqR4+3ve1t9Rejj3rkI8t+9sr1iMj2UVZbyKzc/e53v/o2FhuyE5kOOOCA0QXnXzD67Oc+OzrjjDNqBwvbMz36MY+plQcBKn9VyN4nNJu87a1vrbocNF3Ja/WC3Y455pj6EDMQtc8++5Tt7Werz9iBDY466qgCpIKR4MnpP/7xj6/27AtqJwrgi+0AM7bUT7aI0gffoMv971/6efT1yU99svX1fWrzep/c+MAHjq3N/YEqQVmfqm+XA8EKb/bRrwIN3/AP//APS/vXeFPPtlSAnX1F7fzh2hZQ9il+xzvfMfqre/1Vbe4e0IRsDWX1WNCzVRx/wxbs4JuJxoQxYLzoD3u7pi88dv5uGxuntGsgzWNsfDzak8eegI8t+YxN4MwYue/f33e02x12q31v8TNG9IVfG+3rc/KxLf1sZWd87b7HHjVm9O0b3/jG0Q9/9KPRHq0dO68AjB874WOj7bfbvvrWOBoH71HJpJ9/8tOfjG61w63KBgHjbrT0FRu7Nl5ti6fv9ZltuaTJt5/wN9u4A7h97xHId5Ojj4xHZayOmSPGB9BifPu4Md20pa/NebaRb24bm2Q1H9iSPfAzr21JR2f1yKFdH0o+r8l6cptjdKcrmwta+k6f0tncsN2XuU9fY5dvsGWgx87qmSexEb/y08Zv8zZHyHL55Ze1vv6z8ltk4F/0CzvRz9ZtvhX45VbvK00W/ss2Z/rmUw1Qao+ttE9fY9I4Mb/1v5tH/lPfk5M9A8LcBAPP7KaPjXM+RfvGg8fJQDxbGid4xX+aG77vyd7OzRv5xiDwSH6ym7P6x17NZDC32JDvNm/MZ3KZE8q4xlc98wUQ9K1DfUJmfQ84urHQp7bN4zf0IV2++rWv1tjb88571g26/jQGYgN9xFb8jPEQ0GteO7SHjzSHfPz0Pb/LRsoUOF9yecl6u11uVzJpQ52OR6aAbnkpvvKGY60bIKWTTRATMeRR0Ktf/era0Hvt2UcYylyx5Iq6Y5bH4QiUgpKAeqsWTOzxagN9QAggePe7310B0QbwQJMA/exnP3t0SnPqnOSnP/3p0XOe85xy3Mgk1qYtjuxfyeFwCt6j4YjU4SxsNcapcG4c3cte9rICNZyPAGabr1e+8pXlnIBS+RyyIMsZ2nGBA+SMgDobswvS8v7t3/6t+FsV80Ff7duxgj77779/OUMBho0EIYGQA9UuB8/pADKcEf2sqnGM5/zqVyWL/TELLH7g/aU3JynYHt3kZ1d8OSl94w4Y/ay1A0QJXPbLBUo+85nP1LZgAVCCrb1iBRp9pU/kCQ6Ch0DKBvbOBErVZyP1gB4rFfQCmgUOj9oFII+6OPNTGyCSL/gU4Pn+Dyq4Cdwf+cjxtfH7ve51r7KtsQR0BcwJpOx0yqmnVDsCBzu+t/X1u971rgqA3osyPg455JBy2g72Jb/fQ1//+rIt504++Yjd5bOVgCCg61M8BRqBlSPUF2wD9JDfZvvqCog3aToYA1ZlgHmBz64DxjjbGn+HHXZYAVBAyw0EUG68Ai3GKhvhxW7GjaAo/7nPfW4FN+86GmOHtRuBtzS7sBsQ8rk2BgR2NwsAGLCBF8COApAcALn+Ouxth9V8AvjMB++46l/ymnPPeMYz6n1JYOrII4+smyiA1ph87WtfO/pI6ytzy3g/+OCDa7zrJ2PevGA3Mh3yutfVBv5WCwVg22ppV0BRT540YJVNXOtD4w3PUxtAYjsyCNr46l9HfM7bWx1jh57eDbWS7ObD3NYHdkhhD8BLH3p14Nvf/lZfmW/2+WPjYa4YD/gbI+bQZ9tcA1AB4AMPfHkBly222Lx48y/4m4ceebs5I8+PGpBgP2PIYX65sWBz9enC1oCUccX/nXzyl8svWS02f9U5t7WL2IQ+bhoBJuPuLW95S/lJPsM45Vv4BSCandjPmKOTuZEbQX3DB5GHbfWDOcT2++23X81lYImc5qB08924Zm/6GHPGCX9Idn0M/Kqrz+jEL5CZv2ETPsqWjnRhc7L+69P/tXy8/ABp8w/IMtfoSRfjwT7ftnAUF4xH5bSlDTfm+t5NJ7sYv67pQ0d988hHPLLsnj7WpgN5gjKlFaMpoFuNaWZm/Egyk8S1SewxhxUNm7bfbNubVTC0AbedIf6nOT6rFcd98LjRaV89re4+93nCE2r/REHCpBeQbAW28Y03rnfwgCzOy93efzbenKmACqRYyVPPRAfQyCBYAUOcNAKS3HECKn432XiTusMX8AUcqwkcABDB+btzFhDe/va3l+MENh7UgIyN1gEdwYHD56SADbJy8mwBGJLPimT2kuVsgDsye3TGedo8nXOng+DEWXHuAhDnRnYg6Lvf/c7SFZE7zq40WOH64Y9+WI71gqaPPHo7UBwk4iSl05Nu+sUqI1tw0LdogZ6z3qodgARnKDgCktoXkMgNnOm/Bz7wAQUuOO04WSAGWNLPmzW7S6Mn+2jXLxm1Z3zgx27AlCAgn40d5BNYrDgAn2QFntVXx0v/0j7f+ohd2JC9tc2u+kFg1gbwwPE/9CEPGX3wuA/WiqDgaLySEVAASAFdurEZWwBIVvbIIw1g0DdW2oxBZON5Mm3Q2gLmNmz95t01Ngs4MBYOe/th9Qvs0c2K1w//p69gI+Xw0q5gnHEkCBuDVkcAd2Ba3heb3gmoQLExLOAa+xdecGHZAPClIxCG/CpvhdNYYCs3AoABewCwHsfjRwbAXJAErAEcfU13495YN6+f+tSnVr8AOYCCVXQyAAraOKWBQGOMjdlk+1tuXzLpW6u7br4ALMH5Ia1/AE4rCOa5m58HtPmmHhANxFsRJa95rc/YR7Bmc+8NAg5Axfvf9/4Cw8YkmypvnAEK5hrd2Qd5PKqOPiYz+/ALD243CEC0mwn9TjZg++ijjyl7GRtABv58mTmoPbLKN0ZsH3booYfWftZAhptRc0nfacuqPzn4v113vUPJo79/1PwNf8GebGUe0td4AXAAd+DMuHeuf+hgnukPcxzgNh/5vb9u/IF0MpiT2iS7DdfZlK81p9hP3wLfVrnMSfrwR36zimtspz/YSr5+kf79H/SVNf7UuDXHEB35zR83/2Js77zzbUtWIIst+D/jxHziu/W7sWCc3aSNSbrhwd7a1YdkdpBLP/EBH2xznU1s/2i+4EcOYx9pQ/va9PWDKa0YTQHdakw3ulF/P8Jh4mZiulu89JJLa/Kvu966FWQAro1uvFFNRKsCANPnP/f5crAcpokmzyMEgIuzEoQ4GxOWkxTEOVzO2cGBckBWJThVgM5kFZRMZMR5cdaAipU+9QRQqzRkJbPrAAD8BTrOXwD7+je+Xs5g25ttW+U5S2U84sBD8ONQAUFAiC6cKIdmRUZ7HkfmnRekLc7nl7/6ZYEbQYk98OOYEQDhcMf5rne9uxwZZ8weP28B4cc/+vFox9vsWI57z9bWGxoYFRjZkC3JOgTZCAhD9GFnIIMe6zVbKW/l08oMAEsO9lCGHIBEgqC+5nT1qYCDP3vhBTza2UBaACVeZALy2QkvcuLPPgAqmdhHHQCFs0fKqQ8Ue8xsXLAf0OKvlAU6q1z6xMqBlR91tK+eO/1Xv+pVFSDYz5hKkKHzxhvfuAWIO9ZYEpjks5v2jDvtsIE048FBbjbL/b221myBCV/y01Vb5BCYv/mNbxafjEmgzhgVoNnLGPrEJz9ZfwUOmFkpVBZ4Mk7Yg6z0BAYFXEBawN1wow3Lrla+R83cytObvFmJJJeDTmSXr00EGJCf7dVJHhBhzhnHQDTwBIDRxzXe5FGOPHSxElQytf7R3kEHHVRgxpw053/329+NDjn0kJqvAJwAbY4AZPQV8JXVp4K5PnFtfgFGVpz4FrLSxeqQmypzTnvGt3o//umPa7V7yy36KiZwZ+VM37J7GQrNNFDf7KNMVmyV0QY9lOWL7H5Clq9//Ru1umce6I+bNjt4dEt/Y5+/I5eVJTeCbGNV31ggs8ewxgHwywbq3fGOeywdl3gpZ1WQvb1KQS/9o9/cDHnSYDyYQ3R9VRvbbrQiE0ANiHtlgt2A2bs0sGVl3Pms5jVOzAl/4f7CF76wbK5/2VRfGAPson392fcv7r6DvOZ9/Av7szH/9/3v9bkcX6Ed1/yD/uOHzZFNWhq/QjdyO6T7wxS2MIfIq23p9HWO9JU0Y5WMf7yyP3LFb+dmczdH7GflW75xirTlOm3xH1NaMZoCutWYTIpMaucmDDKxNttis6VL3JwUJ5HA4a7YpHW9/rr9RXllOVHn6si/6OKLCvClDcSZJGgImFYVBBlODBBxNwbkCJTIRFfW3e6FLWB4fASUkZHMiNPKNZmyUiJobdKcCgcAvMhXlqMhZ/QS4KxwcKwcOocNYHp8IuB4JEBW7whyKAIXZ64dwZuDBpDwwRM559QEbmWs9rERh3jjZoNylO2XU/+H+92vfsnuUQo58Yl+HB9inxAZ6Bwnyd7f/973KohZrQKUC5w125ONLAUaGvlDCwEGaZNNtKU8WyFpCZJ+9ZGg53Gtx46cPBnceStrRZDTRwDU+e2cbdkrRFblkXZ9fuPXLZAAf1YI2JH+7tDJ4/C+0p333LOA3f/8z38vHZP00Vf+GtgftODHpuzOXrEdEhDUAVqs0Fppdq0+Us+5X7qwA/7GKRkR3YwhpO6mDZgby8590sZY2GuvvWpFUOAGrMnKFupGbjZhOzoDGezmMafxZVVNkF53nd7fbEemnOOhfgX2Wf3Kjk3Wixpwca4MXcw7xB4CtvLaNSeAQOXwVJe9/ALb5LAKaoXtWe0AFJC+az1S9nHjdcLHTyheKPYStPEwVrRHBjYz19hKm/oXqSvfeMtcl4+/A3Lxax6wpflsjmyx5RZLdff+nMPjzv6X5P0PMrRBXvZGQJ10MmrXXFHWXzwDLvrIwdbxX+a98ZLVOGluOsxjq53ALh4es6tnLlhlArAAI8ft2ni++S1uXnXTd37dMHoVxesdVgrNT7zpqO+2aL/S2NP4yFzVhm9hKmOOkIut3XACW/oRqKR7QJWy0RfRT7702aTS0Sq48m44rAyav/ibO9rUB/qCr9IvbIo6n/6ur3Svi8hjEzevdPfL/vgheWyhLju7UbDySbZnH3DA6M+aDlYf2bnG6ex39/Bw7TdtTmnFaAroVmOKo8lk9+sw2eSZgCaNg7MwkQQDE5Sj37UBK48NPVrDh1N0J88hWB247NLLylnjh7w7wsFzaJyXspb83em7I+No8OWQOS8kGOIhIDyiBWNl5UsnK6fHqQkk2uEArTR45Oax0D/c9+8LiPzHfxxTMnrsQgfvbAmqHAkn/8AHPbCAkLbUt+IGAHkc5xHBTNPdC9xWpOjAHl5etxrIqQuEZIrcZBSw3Fk/7GEPq3POi7PzErzVo/f9x3/UCogXl71XBURyquRk/xCQYPWC0xZMtc+WgK0AQv5zftOA0c23LQAkHbnrlpdVGqtTgCgb+bX6wGFLx88KBSJrbIqUR9qiC0fscRMZ6Q0Mk8vjOXf+bLRlA5Zso9+MIzKrx74CjEDqsY8VVO/wCIDebWILZQUPttKPnLvH8gcf/JoKbhmnAW5Al9+MzwSU0FUt2LMrmwMFxol+oieiq7FILsT+9PDYit3oTD+PlrWhn/yl6r77/kuBvj/84bwat74lJxD/bwu27MsueJkf+oFeVmDctNBde78/9/cFvtnWawT67Jfn/LLkMO+0lzER4EX2gKBKa2V8zxAJquoB+4gOgj/5rDCxi/mgjP4gp/lq3BgLVgv1gTre/fJuqnHA7l69eOUrXlmyv/ENb6zHiwivAnytD371y19WfzuXpj02NLfMR+OFzOQ0ptnPY3VysA9wscttdxnd+U53Hq3hG2mt3BVNZzdy5oFymRsdzFuRHb8c7wbK+KOTMeSgJx2sagNOALd5b5wYL0CQlTc3W3yYx4DeQ/M+m3eEtcGedPEKhj42BswXq3iIvnRxU6jP9PnObbxtufmWJa/+Yzd6G+ce6VqBwt8f1fAdVo3v1Obqox796OJj7hiHxg7iM0Oxt5s8r7OQ8R+bT7tZ82nSre7R3Y1G90sXVT36XdLGu75mMyDfWCIfnwjQ6etLWxo+ZHcj7dcNC/9LP7ZD2lDXuHQgbbMvW7Mbv2mMuJkzNvgTdbTtMB7YFi+rq/rPTX1WPMOXPM7xwifpU1p+mgK61ZhMUpPE5Mg5hwNk7bLzLuVovUwNiAAonJQ0gdFKxyNbALvTne9UaZyKlS2T9lGPelSBpavq45ejenzy/g98oIK2VRirch49mPgCu/eLvIDPUXIAHDunw5Fx4CYu5y8w4CX4klfQ8cvB5JGSR5wBbMAU3hzLx2Yft3HSHhEJYJwb3Ti0Y44+pl58t5rx6OZQgU6rJZ+cvRv/xexjHI9a8te56gKIXhiOk4pD4og5K7birAAmdThCIBSQo69HKx41cvCu6cg56xP3s/RjM+9CSRcMPHpmG4/+yKu9NW+0ZrWlDNv6BQ4ESLb1fg091fdiN6foPRyyecxJJ3IJ9trUj/qHfviTiz28X6MMUCSY0Md7MlbYPtsAj/cY/RUl4CQoaUc/GT+bbLpJ8VSfLR7z2MfUOPJekcdGAq2+0Z+5Y2cX/ffoNqbI6BE3AGac9s93zBS4Yi8B2Vhxrj49gDaPTAVHdiSzQMpubOSlceNFgMNXP/kVCPWpFaB//dd/LbmMXy/Qk+kubWwBYvQSiOnofTKrOru3wO19Owcbf+rTnyq7WAVhR31BRvpqF7Amt7FN94svunjpjQH9lCUrUMJ27PLr3/y63nX7abs2js0Z5diVTF6KNy8/+p8fLTmtMgvWxrW5Aki4YREwzQWPTr3rqh0rR1YL/XGH8WFOGkfsARwor//Neen6Qh6Zf9fGhzLIL1uaC/rDXDZ+nJvD5PHeoz4AJB0XND0e2+Qw1oBRAPEfmn3cRJp7Sy5bsnTO0tec88t3acdK/s9n23FTxl5s4wbEjY4+cROaPzgwHt00AGZ0AGboy0eZj0CtFVT9gsyx+zf9b9nku2sb88a3cUZX805d742q76bWX9jia9zR182BR/GAYf3FfAPFxkRsdOmll9QrLvVpkza3jF/9i/gW5egeQKVtspvrz3v+80efb+OPvvreCheb68PTT/9a3XC5obis6UhP/LwuoS/5yoBa9tVvGW/sK5+cxj6da5y2Ms6NUfZ3Tj52Z1d9zHec236NDY+ivbLhcbbxTnb5Aax0OPLII0s37wsCp/Q3nlHfd3r8XUlyTWnFaM12d/wSJ5zVipIB4m6nd/qUrmtkEjo4cV9Md44EGX3HoQoaAIvJzfmb/B7JCI6btiDprtPkdrduknL2HKTAIpAlAP2gOY7t212XAHf7Bs58f4vj0Y47XXd+zrXDmd+h8ed43F0L6MoAfxwFxwLgAY2cHUCAvPgsuHi/R4AirzR35s45N9eCG36cmbEJwJLX6kE+q8JJusvXlkDAoXHIeAE+HqO6gwQMOHE2s1LnMRo7JlDThfMEkNjFSolzgcE5/lZsPAb0yIaT44ATpOL4yGDFSzod2dmqDvmVoYP8DdbfYKmDdk0HsmiDfngJNFZrqnzrG/KQFSjDj13ZgI7sYjUAOFOfLnQWsOjgYEu28E6LVYT/12xktUC6scWZ4wFcGzf60WPDrW+y9egv7vIXJZtVUDLgSwY29c6lNrVBn50bqFLPY2UfmOXPDVnfQjQOBAZ2wo8Oyhpj+gtveWzjGsjVpnFBf/yBNsAPEHcNCClPZsCD7QVBY8tNi2+ACT4Cv3kA8OtDfYk3HcpGO+5U9bQrkOPFjgIT4Gss6xcBMLqyI375kr+y5oYyNW623qZ4mHu3amPMOCM7UAg8sJHfDZuM/tKW7vogbQnceFn1emQDbxs12bTN3gKosUcP8tJRoMYf0CUf2wIW5qb+ChC+cZPZaw7mGb8B5OgLc9s5AGj1xZi0cpyX4b17SJ6/b7YFesxzh3psobzgf+ONb1zgDk/y6D+rk1e2cQYsfKYB/i1bf9IRyDa+zQ/ymSMAnT61kmdc0l9fkp29tENHepnv5hpbsAte7M3G9OdH9LF2+BJ6KKfvzQfjkazkN+bNJ2NKPwAqrvdrNwvbtTlqfPjjAX94oq/Nmw2bLc1Vvggf+huD2nAdOxhX5HfNx/BB2mEb8juXzxezGQKOkXbpYOzT07hgO35DXfl0Nn7YxQ2xcvRhKwdS1nh0wwMAk0Vdft/4kIc3YE13f/CgbwFM+hqvyugXY5Qv+upppxVQpr/211mnfxT78sv7LkTpmxsKGccAL+C/ojQL46bfobs+kYlnwKevdN3y9NtC5Sy1W5myQoHe/OY3VzDnEJE6JhXHnrs1To9j4xQEBCsq/sSd85LnQJydQ33l1SU/AEcHh2ttOJwrIx/ISL67+te97nUVxK3ycAzGG75ImTgbd7+cnEBMPnfPTYvi5ToOcEgmkbTYh62UHfJH8iNT8l0HkJE97SDnKPna7tf98aEg7nd2+i1tn6PXxnBOqY+fsvKUHco31Ikd5Ke9Sf6Rz7Uj+ugj546hLtEDkQ3JD7/YCynbP5oqAFx9O7GQOo6F2ijbtroepSqXz7wgeWREqa+d3vb4PR4yOpeWfNeTfKI7Ml7ZT0COTPrPeWyF73wEcOKZuZO2IpcDL3yUy28o/OnvPDYdtmsO+mtRqyiZE/IF3yHRQVntAwPGgnNlEVnxlEc+epMtZcw/+dLVVQbPlCG38ckvSJfPhvLVyzxjR0QnoBFvbdLFPI9ttRMwRe8rbFHVeGgju0SQ2aqbtAe2mx1gSDoAAyR4rAnsWLnH12qQvgDeySJNO2SgAxnWW6//MY9vQgJ7gAjg5q+U79tuEKzkk4/86iK6ZQyEn3zl0veu2UZZtqSTsspom57OkXT8HNIRnrFj7EpOZfBzjU/GCF7y1ZFPF6uTgJObJvo7lMfDr+vYAr/IQG5pCC86RR43At7nk+/xunznZLRyDei5CdVm/FfJRd52Tk59ph2r7xde2MehvnfThR/CszXZaH7/sboS27sBtPq6opQ+c1LkdEWPBuhmWofNcpjStUlXXXVlO66q8zYBZ5rTWHq9KtTuPmfucpe7zOy8884zzTFWGt4O7cxHbVLOtDvxmTZ5Z9qd7MynP/3p2ZyZmTZBZ89WnZpTnnn5y18+s8MOO8w05zrz3e9+t9K1kXbaJKjfSVoM2yw2RW52Jd/wWFWaj8di8F1RMk4bqFuUtvHpx3jsry5En4wHxzWRMfPDH/5w5r73ve/M1ltvPXPEEUcsHftDXvPZKenz5c2Xtjy0svXQfHJe/XpskwZ6Zs4777yZ73znO2WDEB+FLrjggplTTz115qc//Wldo6HvWh77vv71r59pAGhmp512mnnWs55V7ZBpeequKo39+dy2VrZ9vL71rW/NnHXWWUuvV5bIkL7h90888cSZU045pa6H1MDezGc+85mZX/7yl3V9TbKb16F+vvLjaXUhWOpud7vbvFjrmo7Q+NZ4StdZaoO9jpA7Jnc7fleF8l6IRzEeIVjyz510+LeJWejfEWoOqO60PJrx+NPdmDsxlLLq5RjWHabPd6RscwZ1eHyjDY9u5Lmjla6ssUzGtDdsZ5h+TYdyK3MsD81XvtuVDn1FafKYT8Yc8icpacnPgSavJ2mh/GH6ZN58pExv39V45THp89M18TW+x2N8WbIkb1lllpcmeS3vsSySnz5MP60ImZfmpEfL3ku00uWRIjIf4yOG8qRNlPbyiyLHUK4cw3LzE/5pc+6xLBrKMdme3zH1fpdOb6s4HkV7VJqy+WWLPfe8c/MV21ca/2CONSAzZ2WsH729+BdpVvY9Vrc64q9TfRPOY08rJuqnnfmOyJjzkOtxm1c/hjzI2mWc6x+VkzdJk7yGh7Fg9Y2tPJrFx7Z44Tkk5Yc0yWuY79yKocfaVoZRVvPY0WNnr1N4xST+OT54eDRO9TtcdbcKO+zvpE9pxWn6yPV6RBnsJj8ycUzelSF8BATvQXBaHo+YhCakd3syGYeUdoE5dSzBq8OhOoyDLtN4siK8TGC/k05lSOpkHPrlkL13gyfeDnJyWqi308sqo+rwUaa2/JI7fNGkXi1l9vfqlL+uW2wC5rpMY31DV5dvTMoNyyLlU2cyb0jLyhtSePVfvMd9v6KEx6TM0nrfePSz8u/fhmfkRTlfWXnRkN8kLSvvmtpcVt1r6psAOnPP4dxcAHTMB9dYZJ6F3+R8m+yHhWjIY5LUM34XoszBhWhZ7aKh7CmbR4b05Bcal2pHPj9w1VV9TKXZbOLPL6gzlBfLoQzqsxsba4ef0QZ+eXw8n8yxkTZQ74Ox71ljDcIsZEO6jev0tD6PHdJDyQ/NJwtSLgAWJTbQxWNOv3msifCZ5L0Qxefig/DSlkeyvT/6I1p6u9a2A3/2icxpL81mvMpXN7pLW17ZVhdajEeuU0B3HaelHdX6JwN+6URtE8p+oyvTdyaZSTqc4Jn4BtYwPRRHQQ6Ua6tzZFLXO2L+AGO2SJOt/l1aNvrMRynDUXgvo+ul/Fg/9buzHDvC2MXl0EHkGJZF0sa/HbAsRLH1fBQ+i0Er04eh5ZVjedvAb9JG/S565WjS9sZexlDeX1sZSj+j/JIVrYq8Y14rRtdk31Xh21dejOM+RxB+47EvAErtgTCyLKvNZeUNecxH11R3WXRNMpmvfqObawcgC2BJM4b62OnzN08I1l+/7y2q/81dZcnTAVRvd/ZnKeGNH/+lDP/HjvYwXhbFRkM5e1srAuiAntnERkNeaD5bRo/5SB5d+HJxGZ8ALBS+SNn5+M9HeKa8X/YWI/SBfkHai2zK9TGrXW2M0ycpMvslX+x4Q6PFAHTj3p3StUoMvjKHCW5iODfQTZBMen91uLIDX71hMDWhcvQ2xk4jkwxFjkxYsjg4Wun9zjjBpVPqXpOs+AxJW75FRSaDPSuD+Ax59ZUef6QwXhnwq13p87U7dvCd10LHNREe8x3dLv18SOGbcvNR8pZ1DGl55V2ofqfIHLt0mpR3vmNYZyhHbOw3vB1IEf0z5DN5DHmFpHe7jtvMLx1Sd1nHqlBkmu+4JpqvTo5lEZv1cdznUYJfDnbsR/9DnSG/yXaGeatC8/HNcU00X53hkT4CiKIbArjk9zTljKVeXh6A0W/o5gJCh7Runw70hgee8X3OARPAcCjLfJS82NyBxufLCq9dj9kqS2nIK/xWhFI//pgN+OkOcpclz7KJnWJ/dhc7tJG2sgAwlDt94HKYfnWKr17YX09p+Wjle3hKK0R5Z6o7mQS38XtUC1EGuAmJABqf5/C5Ee/ArSyZQI5MOodJqh0TtElceZOTi+wcn0nYHWrnpb4v+nenYfLGMfUhFj7zTdZert/pOmIP7eQ6v8ppw10nkCedjRB5Ytse9MYAUd3Op/MEFIc8u8xjp5NzZRY61F1Ks/WKqq4T7Y/LhLe08ViI/ftYGKZFl/xOHitKc+SdoP7IqtvMEf37cU1uovMd6ze0X18JdqQ/9R/gL0AsDw359ra67tLHOs0Fa2l/kuZLm6TUne+4tmi+tnIgtutjuuvoN2nsmXLLQ+Gr3kLHNZH2FzpWhSJbP8ay4GueZ9wDZpqSrqyxlLLKxSewj/z5aCxz31KtpRR/aVde2W9W8RnaZfIIDc+Ra83O1Wd89Pz55ZrkNUmTvIYHIjN7RBf+XBpbrCyFF9nMXfZyzQ9HF9cpy58EALIrkj95IEW6/HP1Tv6Ulp+WPXKmtNw0HKQGuUHd02eDTw36/i4H4INyx5jJqF7qZ4IAcMjdi4nh200+Yvqc5zynvvuD+iOCLoPyAToJAF2efh65BNi0E3kdJr6VMLLGGYYXCr8lSy6vsnk8qoxl+F537Fh8EiBgNPJxAHEC+JI3OkjHX1n54cU5OKQ7lNNm5zn7od52aCuPX9SVN3RkuF1xhc+pdDCrLOfd2NW1OpEBJa2dDX477zl6zNpSeY/C/fZVzq6Da7p7T4eM+Shzrlv2bPluX7++x1SAaHa8DMkKBVs72CE02WclW/t1TVZyoPyGlDMWc46veso5yKR+yDW5YytlUj75PktA/3zCRD7S112mDkgiW+RGQ75IOUeXQT90GZXp8rI52fu4leczFJEr5dI2Cu/rOtE59nGYV679DlfZF5O0c12kyOW3j4V+PpQ317HRNVOvGxv7jV++PtJQbvrnmNRnRfQblnWe6/l49Pz+2/toXHbyCE1eT2nlaOyhp7RKJDgIRsNBmWAi8F25dPWq77Fogg2DLpKujF/kPOUAIxPDBy99Y8l3l/wi5YEFASyTF6UuOQQ67eA5DHIAjTR3cWs3PgKE63x3jux4hydHV/K3Mjmv65a/wQbrLV2Gx18766zT34UL8MB/yWwgRvLyrofzvJsR3aUJwn5dZ2mfXGkXT/nss/ba/ePI6gPOa80CN6R9aeuu279vRYf+7ShAooNEuiI8yYyALvna6I6+y+rbWPTA9/wLLijZS8a6I+52UcZKKhnw1F4BnNaWNC+2K6ft/jtr31aGXeiTO+xuj/6+EAAj3aEuCoBByuKDOr8+FpQle7dXtwmqtPZrnGHBzuoln+zej9SGNPl4dqDUeXb5blRjR3kv7LtOu/jFBs67Lcdy4IWHsgGLyevl9U/GTR8faTPjThkfKCVfxkpP6+9D4YNip+sL0SH2CM2X9qcitl7ouDYofCf5D9Pna3tZ9kmdMY8+jvt5wMj1l+YbLytLQzuFXGc+oaHtJsuuDC0GjxsaXb9H7HWITJbhhBGQUAK799369biMAZs6AJBzwVo6YCFNwKr6LRAKeL4s7iv4PuchD8kXoAK8lMuKl/MEM1/VD4DED2DooGHtAh5/aMAjwVjQVS7lgRt/cepXe0saX3XSDrn9eTy9lYkOgjGZ6IZXgZtWXj6ZpeMTXbXt8NV8ZVuxpeBCmdhFfbrR6ap2TQ5tkwNpV5p9IvHQljou5Nmux56cse/l6jd+ythWCIjTDl0AE3KSyadd8hHSABN1fMCUnS+77NLRb3473quW7GysHTx9BRyf0rPVvbTx8TFTH0eVjsjKJnSj05VNXr94kk2+tpRX16FvOlhcs9LJaAXX1+PJ7DG9dPax9Q/bsoM0W2U5ktYB4+W1ZZYv/2fcWBVkC/ke+dv/VB06ko9u5FNee+TFj9nZj63wszWVshmz6rg5sfqMtzHIVvpPvnLal+aavfF1ZM74dRgTeGmfbPLo+KuW5kPa6io3pSlNaUqrG03/yvVaIMFHsAlQEBh/0AImU/vekeBnf0Pkmz6CsG10BFE7Ifh0iM+JOHwjztZEythLVZC0NY0VOhti+y6TbVP0hT7Uln0e7dEpwPsCt22gfCfI5uOCHTBh2y/8fddKvgD4vve9r4DEQx/ykNGef/7nFVgFYHsTCtL2JrRNy7HHHTf61Cc/WYHSt+gOOOCACpy2hfnKKV+p7Z5sj2OfWPtz2jbJNjvasA+grcHu+Zd/WSDE18XxposvjJPvAx/4QG1Bw05/+Zf3HO211z8VaLDH6bvf/e76RhSZfTbF3o50s10TvdgF2YZKcLe/ILvYzsxX5P0FEf5koSv72TrJyueBBx5YO1/gb8sb8tkBw04a9uX8z9bWRQ1UAEryn/Pv/z7avfUfkGEOkJfO//Ef/1FbKfnSvC+n461P3vXud42u/OOVtaWQv2b60kknjd5++OEFBukNrNsDFljXP+x5+tdPry20yArQ2CDednu2I7KBuHq2PTJubN+nz40TOhoz5FLXd/yMEVvzGAe2OPN9P9d2CPGpGtv16FN7+qqL/tBsYCP+5z//+VWf7r5Cb+wAhg71bB1mn93Dmz4AE52Mf3XkG9tHHXVUAceAU/1BF5vF23vUeLNpuk/gHHnkkQXI7JuJl31J7SDwT20skNWm8sa6nRPYOJvOkxuY1Sfate2T/Trt2WuMPaCNYXLNur2V8ntTmtKUprTY5AZ2+leu1yESqIA5QQW4aGYuUPDlr3ylAhXgY09DQe0FL3hB7b8GnAmqwARgIVBasRA0n/rUp1Yg01mCsCCtrpUMne8AkHxoVHmBFPgSWG2JI+DZqN0G8QAF8GMT+Ne+9rWj73z3OwVebCRuU3IgEuiUZ89EYMj2LOrYcsuefIAJwPSOI46ovSV9jNhGzK95zWsKOPqQpZWm8y84f3SHXe9Q4M82RcATYGSvQHvCfqOBV/tdAmLkBiKAVgH8xS9+cYE8e64CkG9/++GVBqgAXz6ELFgDog4rRXhmH1FACAgFNIG+iy+5pMDVxg0k2N/wLW95S22VZMN8YAFIpC+QQH79RS9Aw16UbAwQeG/RI1p99IQnPKEA+Stf+coCOMBm+t2eicCtjdqP/eCxZUf9B1ge+d4jCwDZA5XMb2ntsqmxQH5AzDjQb+wLWO56+10LlLCdDdsBfDK+6tWvGv3kpz+p7dfufo+7j47/6PElG1Doo6JuHGzPY0N2OgAuPvzpRgPoND6AbmMGIHTNmQBebtL0CTuwic342cDYBTLlA9/GkvLkByzZy2qgfR5tAA+YAYtW5NjrPe95T21HZDzRETgnD8BPRoCO3Pb9tQJ6Vutb5dnUiuoVS65obdypZD311NNqlc9+kW4IzCV66HNjGS/7YG600YZVzkrlhQ3Y9j/66M5vSlOa0pRWJ5oCukUmwcLhfaN2/18bWQva3pUSIK1YIAHQvqk2SbeJeh4DARmuBXDAZYdb3rKCsf1SAQZAxyNXwcoKy/Oe97wKdlZrgEFgDiC0SbXAaSUG4re6Awx4ZKb+O9/xztHbDzusViuAGqs4t9tllwInn28gETDyUjsQpK4vhAuUSDmbx9v4GngRrANm1l5r7XqJf7vtt6u9FQVcefQB4AR5QRvQEegFYyuMNvsGHukBWAjMe+21V9nH6svJJ59cQAzI8csmZGU3fLMhOFsD04CCx5KbtWuy37GBF3b4SgPXd7nLXWpl1AqO1R1AGciRDpiSDeDcf//9R/e9731rlfGXzcbZsJ5td20yf7CBNnsYIn1OJmADeLUy9pMf/6TAN1sC4mxtU2xtnHTSSaUTIKcvrXABL8A1gE8HoE575MJ3s003q2uPWL900pcKTJL9m9/45ujm2968bKkeezj0vTHHRgBxNvwG0ow9IIfeyAbfADiwabWPXMbPyw86qMYjWQFtcuPNFmxktRE4O6yNJaBMP17afumIT61SN9CnTUCYTgApwAZomwf6ySqcsQIYA2AXNUAmTT39bdxs0ObQuef+vm4SzjnnV9XXZDE+2V5948M+sAC6MbH++hsU0D259T1gnL9uVn5KU5rSlFYnmgK6RSaBXVC65JK+WTIgJ8gJPACIR4lWuawguEYCF8CjroBplc0jNQBqqxbMBEwrZMoJvPgJYgKhwAwgWQUDhr7/gx9UoFVGwBOgBX6gD5jYuvHzS567tkAN3Hnc630o5QVvK41WzgRx7QiUArDjEY94xOhBDdAAeh7RCtiAFAqYFSyBOAcAAURKBza0YQXNyiEwoYw8BOD99ne/q6CM2A4oAWzpEB5ktdqTx7Xbb7d9lS8A3YAPcMoWVrx+1MAUoOsABAR6+tORDYCY5OsD8uSRnPPb3e72BTrO+8Mfyg6IDndqctGTbH7VQR6xA08A0Y03unGBZXYESPSFPmdT/aX/ABay6GsrjGQHjBB75z00FKDKfkDa3e56t+qv/fbbb/SJT3yiVhGRcUcmfB30IKf39chGVuMM+M8YtTqKyOSanM4ByJ3a+AK+AEngjI3xRQC3/jeG9LWx+L3vfrceoVqVBOqk6VPA3YqyTdbxs5qoD4BfbQGyHpu6efkF+zR9ye5AHqVa+bQqu+3Ntx2tudaaZSu8X3bggbV6a1X7jDY+jDn20o8FhptsbBZ+GXNTmtKUprS60BTQLSIJEgnuCfBIEAbGPI4USAUyq1lWghxIYBXMvasFvAEqApB0q2B4O1wLgIJSVqGABYEfSPTO0+/OPbfkQIKtAA2U1GpIC9SCOhL08PEumvJAoHetBHGg04qZ1SMHQCCYe0x7yKGHjLbYcot6t0ywJjcClujpFwm26kVespKzVrWaLt4xA2joR5erZu13/vnj7+vRGYDCQ56yAjT7kVP6JZdenNJls01bPqCG9xYNUGzdwNKGTVfkkadVs4A28uCrDX0R++LjsxrrrLNWrTYpZ+UzRDdl2BYFdG3YdCcfoGzFzaNKwFOfA99lh1lgRhfALmMFTzbSnnztAXpWqNbfYP3RZZdfViBP/wFgAIvVQo8oyS1NPpuHn3T9AdBsuNGGxUsZ4McKlhU2oIouyC8wB7CxT8jKmr5mm/zxAvKrPWBVeTcObjr0LfAvH/D3XqFH2242PFZmH+2oSw9y0suKqMfI29+yg3T2Uk6ZHzdQzyZWXG+1w61Ga63Z/3oX3WG33crubn6k6RfzQd/iHQBKv6FeU5rSlKa0utAU0C0iCST5K1ZBQzAJ/fZ3v61VCUDD40QBHoBIMHduNePJT35yPeryPhIQAUQJ6oKpAC1oA1ACqzYETNeCmUdzgvQpX/lKPeKT510oAdajN3UKUDTQgARmqx0eA++66+0L7Aiq3l377ve+W3neRSObdrX/keM/Uo/qrIoAHVaLBFl55KCPAJprMmhXUAYk8Nm5gTFAhFwCLEAp715/+ZcNWG0y+sIXvrj0hXvvbQGlVurYE0/gwh9B0AnQ+V0DsdpzeNy3XtMByAEagKjfzwIxj4jpbjULb6ty6vzd3/1drR6xh5VR6eShH7n1BZ28iG+lUF1ADKgE2pBvzyF9DCyxo8fngMW5rTxwSVf6+8tb8gHUAB+gzabACNsra7XKDYB+BZJ+fvbPq64ybGE8eB/wkEMOqRWv9773vbWy611L712SPQBHP+ojOrlRGNqQDB5xAj90BJz0lz6ni8fU+kCbVh31u/c+/eEEO/lVh67qawdP9mRvfWZF1eqrd9yMaSt97GzsSKOfcWLsbNDs5l3JADI6k1m/Gu8ekev3Xze9fv+H39fjW3IcdNBBNVc81iWremyAh9VmK4bkCOE1eUxpSlOa0vWZpoBukSlxQXASzAQZQfW3v/ltrXR5r0xgP7sFWYFVABRQlRGEBCggTBADNoAM4EAgc+19MmlWNgRG71wJkl5SBzwEVjwEeI/UvKTuJXl5VmjO+tlZ9XhMoPZIUtDzF6BbbXWTCtSCq5fUyXnnPe9cwdpfFzrIu83W24zWW3e90RGHH1GPTclJHo+SARBtAz1W96xMkQ2g8KiNvL7RtlMDtd4t9AiNTgCdMnQA9DzOFYCt7Hg8abUHkABS6S2Aa8v7cF6Uv/SSS2tVEwiyEkNObQEMlzWgQKezm409nvRXot9v5fwxh8d7Vq+83A/4+cMRgR0PgM0nZzzG9ccXbIT/wQcfXC/zAzzPeMYz6l08QGbN1t8BuFaSPDK0Wgm837fVB1DYKoCRrnvvvffo2w3QAIoezVpF8/jUWNCGdxP9AYKVLe/hzVw1U+/zWWXzRweAnz8YecUrXlF2sWIJYOkLegCKHmuTT9vf+17/xAlZPD6WBqxZnWQjbVjtBZ5Oa33wpje9qR5tK8tuVuHyXqOVWqtuHmPvs88+BaKMY+Per792NVbdwPjDDO/cAZFsDnAa00AcefU34GWsGT/GU313selAPkDsktanwDP5tFkfb272ILNxjg9bmycIGHXQS5veNX3nO99Zc8y8nKT50qY0pSlN6fpEa77En4c18smDFSWO3l8DZpXphk4CJwLYAugANkEJyBGMBD7g5VstKHnU5X0uqzPyrdoJyoKaw0qHICiQCd5ABvAjUAM0Hs3h7zGpTzLgDzTiK1hbkfFeliBnlQ+I++YZ3xzdpIE34AMIANx8PkJABSS1p1891vKXqsDDmmusOdrltruU7AI0kGWlD0i0Kkg2qyrk8R6a+niThyyAEHkAAitLZLLqJs0vnT3ulX+7XW5XegNVVtPwt2qlPQCQfOQAwNibXve8xz1KLitL5LU6lFUe7bOPa6uX/mCBXGxDbquTDn3lcK48HZTTBmDmL0L1lTSyWH3yeJCs3ptbd3bFFIBX/tYNgFrB0x6ATE79y2bSrcb63b7JYCsddgDG2cYfOgAt/jjEahSbAo7sa6yoBxBKMzYAVX9UEXCpjlVHANEqXcA+PuSnI1BGHiuQrq1msoex6T21W83aGZAGqOmAXLOvvgGG2cUf5+BtXMqzqqttK7DaJh/7082vOn/7t39TfVuPT1uaA+jbrdnLpujGA5n1gz7Elz30AZurK994p6MVT+MYUCQL/ZVVX78AicaMfjMupKXPHVOa0pSm9H9JYt6RRx5ZN8QrSrMwbvodusUkIGnWnGVPwA5wsOICvFg5EhCtTFgpUFawqkeFLc0KBTAAFAiYVoEEXAHKtdUGZf116jve+c76XAjwAQwIavgLaMBUHmPKw5NsVr2OO+6Do4c+9CEV8ARkQEMbgjGg4shjN/XlAXB0wUeeR455FExPbeElDzDUFtnJoq5VRAHeCgo95AO8ymgPL9cBSwa2lT3gRBoZlGWjbODMzGRCrtWP/f1eZTuv2Y86k5Hd/NJLPsBMH/JoBzC2UuXaB4bXmtVF/SF/0+Tiiy8pfZHv0snzmJfcDu2QV1vyUOSKLNoETPB2bUcNOyeQA6DTn1bFYi+6Ankeq+rzP//zPas80mbaGZ6XHdqR6+UhK5Cve93r6nt4ViCRtsnI9nauQNEBONIG/YwX/TVJytE7/bUs8lkRdt9oo84nuoeG8wvhTWdjBOlX/RiZlbfy6g9TAEk3MMmf0pSmNKXrCvFXq/oduimguxZIEELzBY3+Haxx3mTAQrpk2B/D4In8JZ/3pnwqwgopAuLCx++QpzYAtle96lX1xw7e0/MHDQElAFUAhvMER2kARyiBO2muHQCD9JQfBlvXHkPKtwKUPPUYYo0J/i2xyT5OU0/ABhYRnuFBR3X8DmVVZ2Y2vRWuNARkyQOSEL5IWvTWDlvSKfnSlNFGbOuRH9CnHn7angRT6kh3TubIHTnw05Z+kKe+sh7JSrPaOJTZOACmgeP11zfnxnaIXXKuTmRVj1wO/JIe/VLPDYPvEPrrVJ+l8YkcK5+IXOrTF29z3i874O+PQfBIu6kT3Xu6dtJH0nv/oWEd/PBPGmInoLexKf1iZ4Q3sO+XneTRTb+5MfBoHlk5ZFd9MuS9OhObLEQZj1Oa0pT+74nfW1VAd8Pwan8CEqCGwSkBQyASXBI8418TzEOuE7wTAFNHYAI2BC3vYHl0ZIXNipzHpChBOU5a/QR2ZEXQipTHcYCb4J18AdBqGnKe9IAU7ZINCcKCeq6jp/I5TyAPH4+9rDI6d6D8KqMsfg7fCZMXW8YWZJAWHtpSlw1dR2/y4lNAsaUpYzN+aXQLEAj/8BTo8XTd9ejggO217WAP7VTd2fbk93odUOJlYobIIz/15A8BR3iikq9dewwLzCkvTTkE5Oj7DnbGoBcFpMQ2qORstNZa4zYiI5LPPuFFR482fZ/PKmBWdiNz/vCDPNJ9a5GdfR8ubSLlrXLWSmerp02/+nbcX91moaX91vgY68rJ147x1nXrZfFDGZv4BYxr57LLenl19StdrMwBwkN7T2lKU5rS6kTTFbpFph4AgYIeOHrAHIMeQasCliDVgksBjwpw3f7qCzqdT1/VaL1T+YIXflbb5AlgHnF5t8q1AKdeAEDalXbB+efXfpbARt51S78pN7nyEsDhPKuKZEigFHDpIS2yJtCGyJo6zqOXutq5srXxx5YOOGlP2ZTJr3RBuvIbT3viqg/42OBeGUdkdR696Sodr7SPnOPZdZsFvng03ogc0v0i+fj6xc+5PDyADuCETP4wQg1Axjt1yqPooo5jyI8NY3ugetgundWNDeTF/r1IL6d8B0fjGwE27bxqeC1td2iLtOXXga/xieiprSVLrFzmMy7j1TYHHgFhsTldspJGDvopo163Q7dXypPFkT7uNu3tJB0p71pe16Hbhs7Sun2MLSBy7Va/z7deplPkTtuLRXiSd/L8ukDkCU3KtphyXlf0nuwLtJBcyyPziuq1rPIL5a1oGytL2kHXVlt/Kj1WV1qMFbopoLsWaFkDO3nLKjNJs11Uv5PBSDBLWsqFb65RwMGwbOQYUuoO+bbSFUwTiPv5+IXyMQ8Bc9g+0NIDcMrim6Dcy3Sd/JLRuby0ry15SSs+KrZfK0ZAXYK+cmkbL9eAibTk4YeKz+yBL0CXv1Qdpo9t0PmH5A8pedKHcsxH8vEmI/kKoLa2Y6dQ+PhV1nnkoUdsxREAcAH/yqLYJXbV5kJ2936c/h22X3YZlMsvgIaP64wF537Vadw72G59P+bTQXdfmet2DS+U/lUmuqXNUMaCNMBRWTqqFzsBjACdc0f0iZzRf1UIXxR92Y8c5Cpg39pwDMutCsUe4RP7+dVG8uZrTxkH+eYC624zY+aqq9RjqzGf8MIbpTzq42U8p12njaRdG0QmvLt8xlZvJ+3pe/7GuJBnBVlZcvmNzZR3bgylr+ignnIZK72d7kNCrof6uQ6lbmyTc+RcfvLCx5H5H/n8hheywk6f1BmS8pOkSCtafPAIPzqi6Jm20q408vlFfuUNKXlDHZD6+CtPF33R63f95SsbWVB+J9u4odJiALqpJa8Fmpx0Q0ressosROqk41CfMOMulD/ky4FnIsXZqpMjDsNvJrTD+dxJJgh0hyM/vwnGqDv1LhsHxVkKEJwH/pHFsZAs0vC+auCEUBwyqvzZ8lbUuvO4qsBd6iSoAjlpU7rfOFSfM7GSljxgLvwjm/MhSc8xScP0+fIniT2yiuaXHuROcHQMSb7DpLdSO5Qterf/i1I25FwZv5FN+7G5PvIbG5EhfZZysRNKgJOHbwWB2Xr4FGjDu5VxbTUVyPIpkrSJV2wwlE87zpVJm47OuwM/eVYzneOHpKkngMR2fuWrGzmHeqwMpS6woL+0SwekLfsfR3a/DrQqbUZn8yt8EZ1Q9NW+I21Jj12RfnOdMaZsyuizTmw9HhtIGXUcSHnzW7q2yJcxpE+lXxs0l3f/JJQ+6Or2+drnFN06yM5YlUcnf3CjDrJ6nDlBh+inDX/gA0hlzAzJtYPugEvk0kZsnLmRPtFO+kH70kJkDk918CWT8q7JRaf0R2+39580/BzK9jLjcUd+ssjXjsM1P6KMI+2lT52nTgfOY51D6kQ3Bxnxjo4tu1Hn7yBHdMPb0ZIrbUqLR9MVuusBzXbRvHRN/VYTr022G7U7cWxcj51Ef8SKalK2SQYkSTcB56NM6kzEyEYOPDgA4M91nMNQRsVz92by++VInCvvl7z+4EC98PcbhzCXXw/4aSe8yeCXTNLVdY7S7pCGPJGy6kymLxZFbuCMI0zgIBtnFwcoLbL0u92uq4CDvA+pDAftHOHbbTHuq+E5Svuu/aqvTbI4RxkDCYp4GDfqpL+0UzZqPPSjVwiUJzNQB9W1ErVihyKXNsNX4ECuvYqANz7Ft9GwD/uqSy/b28ez923kHfaddpRLXuR3rAzhh6829BM5rG76HmJ/fYBcfWzFDijtryyZV72/Oh/nKDaKXGg4fowTf4XufVufqfG6hXIBAGyNzBs9FbuwGQpPv7FlykhjT7/aS52Vte01Udr3O5Z7DHTyKz/2GvoBcinjcA3c+UQE2X02x2+ASeOCY12r39P62OpgZAy45rY79kWInZVzPSl7B0zjpwghbQzHS3Sc5KscUDq0d/oAhY86zpH86BJ5wz9tRofQ8FpZvKJTeJAhvNCQ1/BXnfAapk1pukJ3g6FMgvmOa6KagO0QCEzCOBNOJO/LKWNCeu8LT9cOeRxjrtuwqXJxID2/O0v5/ZMi3YFyOBxfyjjvdTpfdfxqLw6No5G21sB5SpfGsQ6vh/XJJR8Jpi159rwH8i57DzTkGNb1myN6Ole28158wj+B0F8u0z8ykk0faT9p8umRvlBf3+UPWVyrEyefekMdlHHIS0ByuHbgH0cvSOBPxgQd5/hl/ITU5YiY3PhRRnm/bg585gQ4T/+Fh9+Qa+2TBw+rpcpnzMhzrS3jWLmui36sIpWnDBvh3e3Qde6262PQ+bDtFaHeZrc/PmwUG9Kxrxr2VSEH0ia5VoW05xjKTT+H9E7jOTG0rw8vv+hFL6rdZ3wPUn50GNc1VubaxbkjdsWfbZ3T2TUy51MvfK8NwjYys31Im0h6zrt8Y3A6pIwdNx8+pP7EJz6x/uof6B2OE79IP5oXsXf6PUBq2AfG29w+6XYc2kXf5Dr1M84jW/QLL9eTfMhkvA11jP7SUj68teuc3p26vbSZ8WKuh4e2HZ26vdRXjk3IEfkiQ7d7J+mRd24MmdK1SVcf8VNarYgz4HxMJh/A9ZK7c5MxztkKR594Y4fZ03teJqw8k95dPx7y5Tmcd4c2vmOO0+t5HmPY/7MHHHlKxYlk9clKQuS4ctYZkTXtofyG1CVzq1K8HXFI6sUBIU5Q/VxHftTl6PI6OkDo5RaT8CYv+UKRGwUARLahrOohJogdpHHw5HekDBqWcUQv5Jz9Uz80tFU+wqsOh65O5Ix8aY8+aSPthvR3ZESpg4Y6hvTZGrOyyks9ZbUf/gUmW77yPb33n3PyXHrpJUv1xWOynRUhfKMfXglwHWSOAyqSx7b0dqwq9UeifdzSKzr6lRa9nQu+l1/eVz39la+t6Gy9lv5C+oIuypObjfANfweKztqm5zrr9L9A7vL0dtWhb5Vr564Xi9JnMzNzdQ7lOroP5VZ30lb0lG5s+0ty3330wfLIDKxF3/BCxmL40xWlXQfqn+Xp/YC0o13UbTaWWx+5tqpevrCd4x9/6Fpd59qTl7HXZe0HsDRJ5oTVR3x7+103OhsPmQ/40SeySQ//2A5pzrm0UMpkPMnXLh5DOf32+TFe1R7ymdLi0vSR62pMJo5+dVzWHMhMm1C1qjA7CRcik06A9DjQXw16jMQZII4C5Zt4yyJDyweV88FgjkMgcTdMjo0aD/uacgpGofePhqQ8Z3SjG3Gw3SnZzols/koXzwQizsunWLTFaaEe2PLJi5mrffSWfcinLrk4v7xjk092JBAsJpGF3PTwa5eQPHr13Te/gK1+kO9ban59bJjO5CUfOe3sUHo3ne26sKTVke7zNvj7sDSdfL+OLnZgwMPnbhx4rt3SL2pltKtNn5kB2q3usB+72fWBDAg/6T7Qy0YOeeyk/iWXXNzy+idC6FG6tHG0zU23WeortE1GOz14FEh/wdUjQYGBLOTX3+RBPtDtw8HSfb5FMEw9NtHv2kfytC8/NpNnLLheGdJvs+6yftnZ2HOOf9pK0PR4eL31+oe+U2ZVCA+2YWd2ZHf6kEEbmaP6jo0czm3RZ3s1u8nYEUQ6Sn189SebuyZ7BwJj0q40h7Ldnksar/GNAPLaRv31fuOzqkSu4UHvYd/NJ+eyCA92GvaDrQb12/ve9x+jzTffYqlNjBV28uvj6PqUfRD9yZJrJI1sjkl/wXb45pUI5w4Ue6uT9vBYFfuZn/hP+jtEf/LQZ6E2lBnqNiTjif3SD8riox/wjS+er1+GY2hI+mUhmrTl6kzsM/0r1yktSHEayJ2cx0HntAD5hdZndh0wKU1czsghmOpT20J5t8RerCd/+eTRpptsWhuz225pq622HJ111s9GHz3++NGP2p2tgMwJ+RiurZhs72SvTiBFwD/v/PNGm2+2eW3fZWsq4+XUU0+tIGyniYc+9KH17TN7l9raTJo9WwUnjhS/vffeu+r42j+HAsT4np4ABZDZC9UepfQFUAAEG8/bduvYY4+tvT5tXSXNagW9fOTYBPIYSvs+omsXjyOOOKI+RPvIRz6yvvV3bTgUU47jc2jrE5/4RDk5fbLr7W8/etKTnjT6cku3B6k+soUVG7MpZ0lWfcTOVl7oob/uvOeeo4c+5CH1KMkWMkDPP/3TP1WePVnNU3vA4vnmN7+5+uy5z31ufZ/tDW94QwWWhz3sYWUrO1IAAdFfujbVjY1s2Wbc6A95tu5i28985jOjv/7rv64xYx/Wjxz/kdrybb9/3a/40csew4AqkGZsIGODzMbohi34aXnLrbYqHch6wgknlO2MHTZhB+PEzhb/3fp1h1vesngqI8/WZbE1+9JP8FnZYIkXHvixJSBtT2B77tKvwY7RlX+8srZws8VYytPZ2FwoSF4TqUtm/C4BvGcDpvlhTOin7373u7XrjN1YzEOfNvr4xz8++s53vlMf9jYG9CuAb8cM2wEK6uyqr08//fSae+S297M69gHWtpsBfax/jQM213/2z3VzRjZb0PnW3/Lc6C0vaZvOzfLt6DvSmCO2UpTH5tqzEwg/4MPRZNMfQBp/g8745jcLZAqWbJMdV9iQf/Brv2Y2232P3Uf7/su+VY9tTjrppNEpzfdc3G5K2Mx2f/rTnOVL3IApY0wAh/wSW33+C18YbdVuOs0DWw5edvllo6+e9tXa09q2f/Y3drNiP2Q3Tubg4x//+NrWz5w5tdlem3TUZ3TCVz6fyC+f86tz2k3c/2v8t6/+sh2kcckvmh/k+nard2Hjgz/9b3azm7Z+O7H8Bl+JlzFqL2y+lT5uFs1Lcz27EP2u2Z5Nt2+61Fhv/aI9/tO4Zmu2dfPGT6sPwMpjG2OKvzA/s2e4m3LxRnu9nzuxb67jf24ItBiAbtVvo6Z0naXhJMmL2uu1YMD5HXLIIaPjjjuuVmw4cjtPvOxlLyvnDFjZMcDE22nHncqhC/x9U/o/1kT9ZXN+goU2BBS7VuArSNj8/6ijjiqHYB9P+2ia/AKyba3cOQoAnKrN5QUeIE6g5mztJeoxCOdk71Ib/dtYHWjzkVhOwhZVNo/nwMlsI3+OgVO3G4a9iQUxPIBBsuEvT7p6HDlH9t73vrd0RAIb/XN3S78cq0rhw0lpm25vfNMby+HZ5ovjPKwBhK81GZRjH0FFEOEs2cgB9AgmggGApy5H+dKXvKQCBv7sKABwmoC1PhGwBED5QJXVLgFCW3aHANIEH+DgrW99awF8QUpbQBxZrCIIpmQXNIAKQVFAMY7wAug4dHKeceYZFfjV07a+1p/aBbCV1Vd+jR3yntjKC3IJJjb5B9rYyU0FXoCUdumi7ePaOXmAFWMMQNXPsTUyHtMHK0PhpX1BkD6csDFlnN3j7vcomYxLY015tkIrC+YQPmT2l9zeMcxf0hq75o+PhludtRL3nOc8p4ACe7oGuN0MGN/6Vh++9MCX1nxkT2WMDX0nED/lKU8pv/DhD3949LznPa/m9dfa/HZT5D08NxHGjTmqfTdP6u277741hlbWtvOReU1Pj3Wd8zvnX3D+6PWvf33doBj7+oJfMj6tFgEuxsvbD397yWL8HN/GuvEMbBiXzslqfOOrHj3Y7eBXH1z+TNqRRx1Z2xbu1ECOtt/2trdV//JN2rD1Ij8HbLHHy1/+8hq3Vp/f2exq67zPff5zpcOF519Q9ZXRjnFz4IEHlo/ds92ImSNPf/rTqy/pdEKbI25U9R2gDuTpK2DWtT5wU/aVr3y5ZP9pA9h84n+3fPMIGD/iHUfUt0eNQXLKv/DCi2qsuuFjM/w9etbPZDOu2YyeYoTVPvPm6CbLa9scZD92Fy/e//73Vz8ZBwcccEDZxDjnL7y3aRzxQ+a7g10Pb/NW+plnfqvaVM6YzFzxa8wi51NaMZoCutWY4hCRyWKyCu73uMfda4XKXZW7Qk7cHdTGbSLvvPNONQk5PMGRU99vv/1GMzeaGR173LE1eTmAu7Y7K3eZj3/c48rh4ecOHVCz0sXpuJt/4r5PHD372c8uJwOAuAu02TsH8IhHPqICBEdgqynBCSCzKuOOGcC0ggeQuRO00bvVHOV2aneJbz/88HKeVkSAB227Q+Zwcodp9U0aR4mHVaO3vOUt1T5nAgxxjgAfJ0u+RzziEeVkr02HImDQG4DMJvXPetazKmjuvvtudRcsOFllZFfA2KNHfUZPqxJWCTh6wRfA4oitYrjLBpj0Qza+l+YaD0BJvtUDQV0wobuVA84efwHaigznyjYej3Lugo2VL2BM/1rFNKbwNi5ufetbV18DVwDkD77/g9E2W28z2vX2uxYPMu+www41dvS57ehsQ/e0pz2txpo7VHzI8OQ2Lq3O6WN66seHPOQhoyc84QkF3gVRdtRXmzUZBDa6atvYB74KCLWglXeNhnNiZQg/cwkfMljhcHNg3FoBA/KsBlnNUFaAU3ZVKPIGkLaUZpPfV2AEZgF+qzL77LNP2Q2Qt1LKjsaTsbPzbXcuW1rBszoCvH/2s5+tQK9PzTNjDpj/5hnfrDbp91d/9VejV7361aNXvvKVpYs2jRdjzpgxFrTpJkjfmmeLSeTIQZ7b7nzbGm/b3nzbmgtAu/41ds11c8mj/fXXW7/k+vM2Nvgn49IY5b/If9/mX6z85wPre+21V/kp84eOAJEbUDd2dk5x02F8AXjmg/aAPGP46KOPLjCWpwjmrDEOQH7zG9+s8r+dXeVkQ3PP2DRfH/zgB5f/JbdVMze/5CaXMvwyvYwt+lvlctxul9vVnLbCRa5zWp+iv2n+DVAF/twAuyEDLK28utkjvznCFtpgG7zv1G4YzVtz6S/+4i7VBt09gaGPNtiJ3kAonfl4NuQr9PtBBx1U8vNl+ov/8qTD2NImf3d8O6zmP/OZz6jXOIBKN9T8jHnCH/k1zsWrKa0YTQHdakwCj4nh4LRDYoLgIBCZNCYQEOR7Yb/5zW9rwrrmeJTj6O9593uOzv7Z2QWKkECirm2fOFTOJ6sQJqeVG5MTWVXT/re+/a1yDFYD0J3vdOdyEgKDYC3dStO5zfmpy8FwWhyigxyoHFJz0L9sAEF59TlPTubVLfgIWAINfhwNIMGZcHJk5DD9csgAnt8TTzyx7iLJXvI2feh1bRHenJ/Aw0kCJsAB57vjjjuV/mSJU3MOJNCVfu7U2RIgpQO9BdTs7euuV139xzaAqn7WD/pWsNeXVjYBNTbVZ9oAzo2NU045pe6qyYpPgEkHFaPiSy6k/5EgAdRY9bHCyKkD28oaMx7VcfbI+ATO3FQIaIIH8EYG9tBH+DmXRiZkHBgvwIdHjuTxLuYH3v/+WgWhh4AqIGmLLR0BBotBsYX+0L4VLCsmVuZu2QAl0IG0V/I1HVaF8AEUM6cAD6CMLcxT5IbAKov2AOCdWzrbq+tRMDtakd9yiy2r7wV3fJQBNgR5APAfH/SPBfzNC7zNl0c96lHVR4COVVbz0TiqVfwW/K2aAfjxAYtNGXPa1IbxBJyRRz9n5Vm5ddZep8a7m9L3f+ADBfqUoT+9+QxABilXO9a0w/jTr2z32c99tsoCVMa2ccwWQBKfoj2ADJA3dwBl/sYNmjHspgI/vMhhPiBlzDf8gEBj+vB2Y2rFVD/wh9rj+zymNe4Rnc1BB0q6myar7R6tmtv0tAIIXG64wYa1KhvgicfnPve50p/voPvHGmjlN37V/AVZlGVHfMxtY4yNtaM+EPelk06qVcrcwHh6APjTnb5kl66vjCM3524OLRQYv97jpOuDHvSg8n3kdwOuXf2qDxyup7RiNAV0qzEJmMPfOANB6IILL6gJnDQTbZ3mELzkzFlwDgE0JpZyghRHhdyRc57c7MXNMSiDR0DkkLdfd5ccDEcRvso4gAv5yITmVIYAlCMxwTmgUHSSpyzZACJOwi8HKtiEj7v59Rvf97S7QY9IQhwNh2PFwWNmARIYoBdHf20RvTl8jpGs5GRDskkTfNZdb92lgYyjjy4cPmcrGLOnu++828Mx6l/BhmNFcY5s5HEd+wOFVioEFyum7tC3aOBpy3Z3/7kWzAQZTlmelVrtkwkBi/pfPxkrvr8WcMeJAzVnfuvM0k9/KCeIWBncbPPNlgZiMqljVSM3CmRdcsWSNqb6i93GFH2U00ZIv+MvICijDUHVu3P638pveJKp/xX1+CZnZYnMw7GJt7ErUAM8bPz1Fti0zc5kU8dnTVaW8HCgzCl/baptQAxIRuRwrm/1wQZtjEXX2FGfkp+dBWn9avXKTcy++/7L6IlP3Hd061vdemmbgA7b04XttA/MsbeVYyumgJzDOJF+bRJbkuPMM84sIAJIkN04JKcjwIPurumcc7qzmzKIHTZs88Qv++BNhzVu1FeL/nhlfwcSmXfKaSt/nKMdJN1YNOfMKYDJSj+7AfrADODLf5r72rICCDBZ0bLSBuQh8wzvjW680Rx7asOB9IN5iAdZ9mzAUn16khsPOma8uDHiK8jOj1508UU1x8hhXpmfTdEq7wPgQKnH9PLdNLn5xHeDDdbvu8A0Ow0JQCOb9KzS0sHNFZ74GDeRDZGJPdhIPjIeY+/IPqXlpymgW43J1/lNMsCEk8lqj3OTziQ2wVybeHZg2GijDevOS1AQdE005wJFHvd5vIeXQID3bxqw4CxNZoeJy/nhiZQBkqz8cGBWVpTH06S1ClflmiwcjglOPteACUdoBcZjJIGKswFmyOOPNMhHl13vsGs9AgQcPL7wjp+ynJxHCQ9/2MNH32+B1vs3v/61d0uuLCdo9QE/7354DMmJVuCedfrXBukXq4icu1UlMnkkbRUx+vjLULZ0lBNujpdNyWdVjsN8yUteUo8tjjzyyHp3DDhkO3zZF7BQTz/i8fvf/6FAgGAAfHjRmw3Oag67GarA2SmnnFp19RHg5o7fu0Ee0bmb1g/6jRz6o3bdmB1b6jm3muGxrDaATASA3eLmtyjQ6h2397z73aNDX//6Wh0N+KErNL3k8iWlh3asxglGxg5e+knfAm5WnAAT6Zu14KosuQQhh/GoLxMk2D3nK0PDusYVWbTtsZRXAm59m1uPfnb22WVf/UP++T4tsSIU+dmn85upPgMCgGPvMhnnALpVajqbp/rC6pSAL8081J/kNXc9jsMrf5Dk+MAHjh19/Rv9RghANAaQPEHd6oo5pt+BCUHfmPSY0ri4uAGFa4Nid2MCyKLPrW99q5KFryGbPGDNL3KT8+Cm400a0AqwsGJlDCgPWJgnxqtzN1L05f/cJG13i+1Gn/7Up8uGfKR5Kc+KHGI788rY9W6rfI8rrUrhY0zwbcCcNm7Rxqq/JieHtrwXbE56pEo/acYNnvrsj1f0TwWpq/1L2jzjH7WLP5np7kbGY3V9Yq4ClvrX2LRSp1yeqACP5uTFF108WrvFB3PUTZfy/gjDOCKfsQacsi9b0AkwvviiS2rOAYvhzbbmmvnNvn2rsr5wMATOt2j+n3xshYxD7fEV5je9+s1Xf+RK9ymtGK3ZAsJLnHhHYEVJJ3vEY1BN6bpI/e48/cNJm4D++skKhnctvM9gkuV9JM6BQwC6ADeTEigw8QQAziAv5yonmPrrRM6Mo+ME/BXtT5rDFHDv2EAXYKSsiS+YC9oegwpGVsS8o+JOVwDyMvcP/vsHo8023ayAnJUPk/3XrR2OgAP0V0ACiXdPdtnldvUOBl4bbNgAxu/OrWV/Ac0d8re/9e3RZz//2Rqr//jAB1XbxzZIuwAA//RJREFUZLjxjTcu58Ohsw/nBCB6BCiNQxE0OJfQMJivCuGN17Y327acpPfh2JBOnBugx+b0pD85XZ962ql1Z+0xkFUJTl0/kl2AYn/vGAKzgmt9qqa1pa8EFf3MzhwpsI4HZ80en25219fsZpx8r9X5SQsw+gy4FEike2Sjz62MABXk9hgKiLbSSmZjx2oVuckGZLobB6qNA8HKS9Ff+/rXivdd/+Ku9e6cMeY9H7riLcgIHgKFgEYPwEJ7+FmNQwBhHr0KvsYt3fBUVyCTF1rZfjQeBBkBz7mxyP7AJb0EVGBZIBcozS9kxUP76q0MDeV1TgbjxqGvPRbXv1Y63TgB6caGFWpl2bOCaJPB3ADwvW8nkOd1BDbUV/rZmBDQjSF6ImDa3PG+lJU5dgYkgUhte/me3sbmcM4sFkXvk0/+UrP5p8rPPOUpT61x4WYGiAPgpLsx0heu2b1uBNuYsxrvsTKgw1/pD/1nPPMPXrmg9/77719z0E0e3cwLj0SNPe/aAU9WBz1iBECU4/M2b/39z//8hJLFjQ8wZ164GTX2ATJ9lUeV/DBb0cG8Aubq6UCT2esOZ/30rJJLn7iZ+kbrT/6Az5SvX+nEZ5s3ZOIDpAFS5p25rg39jq85Y9x63O7XWCELm/Eh4gH/xy78Bd78L31cm9f8snFuDNCf/6CLJx3el/tmG5MfbeXNUTc5+kQb5uF3m8wXtHFkvhifgKZ3O9lH/CGjMae/9cUNCVuwj7HMritKszBuCuhWb+rfXfK5EpPawdlwdh4JCN61yjY7cZxzylbSOA2OiLOxDC6AcxQmOgfphVbL7JziTZuT8WsVx0TlyCylWy25aXNoWfoXnNMeJ8i5cpB+DWYB3UT2wq9ynBc5AQWBwsqLYARU+kMIMnFKdPIexx33uGO15Y7XOyPA3lUzV41utcOtSi/OKHKTZfvtti+HVGCpBTMrdfhYUWl+peQcBuFhYF0VwsdBVrqzdVYFAAE2FLzYUWDRHz5suvPOt607bOnmHsfqXNp92500Z2pVhY3Y6573uMdo0002qVVOQUhA1vdswQ7e/2FbY4TNAFoAaI89dh/t2OQikxVLduPotSNAGQeCujGjPc5YWSBMfXw9fgMeBQN9SVa6agP/nXbasf3esfTVj5w+exsHypFRcNM/+AK69GAX4wIYYRv6GJ/kMea0Ccy5+XANhKqTvhMwVhZwqIsXvcnpIAtbA69kNQYFMdepo7w2V2X84GMsBmDhJ2C6adIuWdjdH5sYLw59o28BFnNkkzZv1PGYlL3YzfgxBuhlHOYRO9D8X5/4r9FGG25UNhXk6WUcmH/6Uz1jyqsMVozv1caFwI0Wa66E8DOuf9pADjvoe3MVyJBHZrZwbiw5Z4OMUWPJ+DW2yJ157caG3zH+vUPMfsajb2+aY8YzH8PexhW/Y97+ZwN/ABC+xu3GbZw/8clPrnEqIOsv48I4xpuvJReQ3+fAHjWXgLiksak62jXW8dJflzZAuXGrSw9/zWpOqWteWaV1DRjpJ/V3xqfp7xoY5cPNIatt2iGfm0eyG6fxx+aLeUx24yV+kv5sRE66sLV6xiKQqw/I8djHPra1s+noO+2GzpiMPuRmP9/527DddIsT+GuHTQFv/UQOe0LrQ+XN3RsSmcOrCuim36FbzcmdeiaLCeJuz6G/OXFOBpm0Jr9JCzghk1wa58cJKuNP/tUFfrbYYvM28fqLulZm3K274xNYBBKORrsmJ8qv9jkITkagcI0H+dQjb9odji28DHpDllPFTxq5tIXwwhPJi+NG6mWcy/No6b9/8N9112x10F/PAqHykLqz06NoZebIkIa8QkOedHMdOw3zOM+kI3Zir5QZ6jYkPNkTWYWhJ7DL2U/SQjwWoiFvNCnjJNU+rWsDN3NXqoxD4zRjcUjytJM+zbgIUMuYMR4mKfaUL8AgOg7HxMpQ+hHvZdks5Ywn52RdWRquWrAxfg72t4rKfoI/YiPzhv7AnM9rCBJ9RXuXAgPhh5fyAiwwlnl07LHH1l8gA2q2xjJe5GdORXerXWx/qwYOWmL1CZkWssmKUmwY3QERbRgP/JR8esoDHMhGN32OgDSvEbAP+ckmDw9+w+qQ1V2rlG4+N28+CU8fTfaeIgJYtIc/sqr8ghe8oGIf27rh0QcAJGJPh7aGY1qb/BO55ZHbfNQf0tTxHrNXX8hgvABjeLM/OT2NAEythtFH/+GpjDFOT30oDz/9D3SrDygiwBiQREAb3QB47blBIRcdXafPtYGf67wvhwdQq12AlQ4XXHBh66Pfln70FTdiA31onLmBNma0K98NLPmNWW3SXZt43JCIfVf1O3RTQLcaUzrZbxyw32vq6zj7yXJAmPc8rJrFOYQ4Dc7WnWUCC4oMoUme2upEtquvYlxT/WWRd+RqO7LmoNZZ1z6xnR+n7x26N77pTaMTPnZC3Zl6POtOEaBVJuWubdIOx+fgwDi0ISiK/sur90J9h8/55/d3i+JMlen8x+Vdz9dW5EA5j5ycryoBaskf8swhabKfsyertPDsaZENj95er9f5S0tdZW29ZDW65/UySJ3J68WirtN4bg3bmaRVbXeS93z8IkfIo9bnP//5NW/9BSyfHWBi1ddfzg7rCOYCvvcyffvPZyd83se80M/IvJhsB0W+VdVzSMuj8/JQB3mXt1jV/yDBNTDqxhQw8dTB6lNuFM1Hc2SS1PVKAbDrr7h9AsmqHmK7+W4sVobIR46hnYE1rxO4EXbkJkW7yvEdyJxAkzdOaL5+W1Gar5/JK31lfGZkCt8hraqs1ydaDEC38O30lFYLMiESCMcBcS4ZDA6TMhMzToIT59yccyIeIbhDQ8rmTthdIWDE8aPwnCT8HGmLTP0Yg4HhEXKu3nwvmM9XvlMHA1eWnHPfo+LY73mPe9Y7JU996lPrXRGyR1eOiW5X57n4BIgAc/P1j+v5+mw+Imu3a39pPEe3uW8QblaHO2lOP33sGPbLsH8cKDLYzkpgYRv1kTLeEwsP6Y7Ux1/9rt8kYAvNDTSyMjbyYdkuJ96RtQP2tKFOzoc0eb0q1NvpR/SLvVb1jx8WorQ1bHMox/BIeUQuQcJjNGDFirsVFVuzVf6gD9Jf+tXqjMeqHs9ZPcFDvj5wc6QcGrYbPtc2TbaZI3ZZ6EAAED2yOuY9Oq8LWLHOY+khWFXP52ZcI79WmdVlU49fpbEP2+QvyNn9mmSSH74o537Vj19FySO/R536hpzh41z75FK3z7GFby6kr8oRGqf1sT+fm5I/qfvwCL8h3ymtPE1X6KZ0NTIkOAaOzzknhTiNToLz+DMlw7tS42hZk1N5lPHmN+fLqidPXe1qf9wOhzKUbUzJt7sFwBiZlaWbc48S1m3y+8MN1yhOnd7ueiPftUFdr77KRC5HbDSp06Tt5iNlhjZF2ui26NT140zHbbi+8so45bn1nSorrctLDr+x/dybhUl9Ug+lXfWRfkmacspH3siGkjYu29OzAwpKWzmuDYoe+LNDrtGaa5J38duN7jlH0W9ZupIP+AY4PNKy4mSu+vTEZZflEx72hO03beYEXqnz+3PPrZ0prLgbM8oDOD7BMuyba5OG9l1IT5S5sSzCq17JaDpZmfQoFQhiE/UBJaDJCiVdK50fbOchdmIf9S699LIm06geGyIgjIzqDeWej5alC1I/NiZbfFNW4eSTAR/9htJ++vFPRZkH/cZrbrvSl2WLP9U4uj6QOTd95Loa0LIGPFpW31xT3WVR+OIxPHdwIHEMruMwM3lNxATQpMfBLI9DW1HqcpFhEqz0AC/ghJTtZcgwWb7rEj3Iirwzkz8e8W6NOvM9cllM6jqN7RQ5yeZ0+Ggycid9IVJOnUmdHfpUegIAkt77jQ2ld5uhcdv+urOvbAwdMH7qZoUg5ceADkDr/TK2+RhwOpRLvd629qSN9YxO85E8lPyFyl1blPbRn6LtSX2XRfpHkPDe0yQBJvpM3+mXrDKZD8M+Rr3f+pz3PpqPbv+paDHtixebGJd9LnX9ETBEv6X2rX/6XFEWVb6TVmYoS+fZb8T8ygMc2XLol4Y01Gs+iqzq45eb6vgrNOyXIa2qnVaGyDFfuwulT+nqtBiAbuHIMKUVJkb9Ux8m/UJHJvz8Rx7F9XICsyNp3UH1gC2fY3G4Q3RkZcRklW/OxnnhvxApnwMpq742l7denOYkRbecBxC5owbS/KLoEifsGIKV6IjCc7GPSSKndLK0VqVU+rA8lZ0mbb4jtuz92o9+Pu5DlPKo25Pu7NttNrSvtA4C8R/zU0+A6bL3sSY9j0EdaSPtuZyZSV8mgHan77SPq15nWB9FruFBhi5/v/5T01CWPwWtSFvsYsVpbPv4iz/W+JafcnkhHe+UDcnPuPHenb6+fhG9ux/LzYyxF53Q5PynvZu82CFjkeXZKNfKAFvS1Nc18uJfVo16P+BtngXM4S8v/RIZlXP8X9B87UauKf3paFVH3JQWgTIRFzqWRbIXPubn52i57TDhcnSKA+kOaeyUOMQ4Rfk5dwBKArE6+ajkQoR/DhR5ujMk08I0lCf1OgCppKIAi65fJw5aYOO0Od/c7caJ46OKu3T6KC/PXXbkvDao2yEArjvqLlvXTX5AWXSK/vNRL9/17+f9GKf3I4BMunYSfMa267yGpBwKWPN4tss1Xr3o/TE+yGuc0Ak/jyTZ1a9rcky2g3cHdWOwFt5TWjFiM/Y2vtIn3Z59jnZb5wX6Dg5SDrmZy5zQh8oqo2+uX0TvPsbpcvnlHYRlDC5dnWt5ubFlN4+jUWyjjrLqSUPKBWipl7klPXacj2LnhQ78+aFu707axbtlNxrzVladKU1pCugWmUy6BKnx+ThtPhpO5NQZpi2blNGN49+cD+vPd85Z9MeMfeWGE3JwEJwTijNLEJhlMYcX8hiD3D0Yd90nqevWgwjHlDLacITkDWk+Xih6tLOesJSUH/PvTrDrG7DmWj4H7XAtXV260wMIHFLqOHKO8istsjsPJT+UvJ7ezwGfSUDVAVNdNuptIr9D/sN0YMmRMr3vxmnaSzoSpCz1+wtAbZDBHz4MZaFTAiAbdZ43auW8g9i37AlfR7XXjm7P/tkQdRNUlXGdMYYm+xx1eedSt0u/kZivzp+ayJPjT0Er01bsOLQXHvqRnxjaM3NTncwXfZY5I89YuD4RXaMTXbLaZYxLoyPyXp05Hz39mhvGaco5nI+pj2fl8TbGna/KeFDfnDF38On+qMvTj/nDtrKr0u6Urv80BXSLRJlI7tDi8EzEBDNpJqNzZZwPVyjiBDiQPBoMKRsaTuwhXX55fwcmbeS8nMOAX9rTNoeBUk6e8zjw7lQ6SQf+4kw8oqEfPsomWMfx0zeyhq/r7vD61jXKc6rDAKFs3mHLEYc6H0nvunRg2N8D01a3OX5dvi73UCbnqAe2rjf5evl+rZwjTjX9iSKX9OTTK/nykp9zRyjnS5b4JpZv8a1V7+2RRztWEsgR0D3k4ejy9n7Oeco6t8Ioj32G6X+c7RvnApS+tBrR823mf3Gr02VGkR94E/CNUWmpS179iCJL6rKld7gSNJE829KpSz/v5+lzfARaZfEYzo+QNP0q3/F/TXTJ8aeglWurl0+/DHn4jS370cdI8uaW63nDvry2KTJEjpUhdY2tkPOhruHt17V8h+uM7+SnLOrXc+s5Z5/UWRka2hg/vKTleiHq8qy8nRabrmvy3BBo+kcRi0T9EeT4W0DMKuiZjAmeyLlgHZsJTspcdtmlLW39KgccIMEQ4ZUjjmLIc1jeuV/54/Y7eBMMdbMN+ANM9Lt0gRQA6J+0aHVng6m/cqs/3W8c6EZebazTeKyxZr+71566/pIOHx+SlIavfCCHHOq7VsZvQJCvjcvzfTt20Ya/NJNPR3fNWREiP95AULPM6PzzL6jPqCgLaNBHecDIdcBHbKedoZPWDtnxAjLk48EOftXrqxb9L+ToRi8y+/UpF587obvvWfmLN/o6fJMPP22RAy+HzyOQwV8Ppr+8m3T2z39e3/PzqQh82AlQP++886s+YISnrbN8WoLe+GlXHfKS0ecp5Ekjh2ttyvdpGZ+Y8cHSHOqwvXO2ykv02tGunUC2avIEdJHdDg0+9SDNpxS0RSY8yMQ2DjcTbGTXEfzU9VeWACS70Z+M7J1PRzj3sVVt4SGd7GSUhn/6b0pTmtKUVgfia6d/5Xodof6IqtvRIUgBIwKk/QAFutpuqgVUwUgg89FPH6kUqO5ylz9vdly/rk9uHQog7HaHO9QWNwIi4OHDvT4QKjACCnj42K9tbmztJBja0y+7MPiOlPZsCyNd/WFA9C0lQdX+qQZTtsaxr6CAbWsd9e1jqC6QZA8/gOvBD35w7QiB7LHpS+t4AIq2hrHNDJ3t8Sffx0zJDBDZTorO9hrUFjvZcxAw8CFTNrNhvXq+E6W8c3ue2p7ItY+C4o3ns5/97Pr6uI+h0vuJT3ziUj3s8Qqc2jJHWrYaCxjWrk3tlaMrOYEqO16wKdJGQKHjIx/5SPUTfYElHyUGkuy3qKyvvwNkgBGwBLgBJcpr18dBjRFb5diGiZ2Ob/Y744xv1ob8bE1HfJ2//e1vry/929rLThb2nLSXo6/4szdb+NAzmQCgC9tYufm229YeucYI3diPDMaK/TiBJvs32t2D3cljT1J9aj9YdT5y/PEF5nx81VZR8RHkf9/73le8yQeQ2i7JOPMpCOOP3r6cTx42obf9QJ3brYAtfGHfN8CkGWPZL9LYpxv97TV66KGH1tizz67tkDKGI8+UpjSlKV3fiU+c/pXrdYT6o8j+mM/WLYKNwAPYAR7PeMYzRoccckgFZnm2WnnZy15WX3EXbK0O2ZrpkNe9rjYtlv/qV7969O///u8VKAU9gfLNb35zBWJgEJA56KCDChAAJocffnhtGK3+K17xijrsm2eg2Mrn+BagAR9fOZenjryjjjpq9MIXvrBAHIBiey+yAlx4HXzwwbXVjQ2dbQD9tre9dXTo6w+t4AvgPfe5z63Nn63SAAWvfe1rC0wBmL6mbhNv29YAIfh8+MMfrkBtk38yWY3xkU/70SkjeP+y5X/84x+vx4NWm8j67ne/u/ZcZQs2AfrwBZyAMO3IB1aAh1e+8pW1eXn6wLmbD+Ci+qmBNACOjdgAkJBPLl/JB8wCGtRxbi9bcgAq9jS1MTX9gTz6AzIAFzsrQ25AS53jjjuu2gBqgZd3vetdBdSB4Ve0fgRygRjjhg2BJufGAluQF3gCwtQ5s7XNxtnG6+ijjy7A/6AGyLShDF2ML3sm/vo3v66+1Cf0ZDPgDPg2tvSFVcHs33hG63/2AfzpzmkYI+wO8LkBABCPOeaY2oWAzW0OboWUvMrqW7bTZ9oivxsFfWFsk+0nTWbjzQqfj7XS07wgv5sXsqDJdxqnNKUpTWlKY5oCukUkj+UEPhAgKwgCq9UbAEyAslqHBHwBFJCx+4KgBZwJ0i998YtHh7YAZ2NjQEzgx09gtVm0TbL333//WlG69W1uU6sZANTBDQDesqXZmBxwsPJk9cYG3FZe7Ipw8MGvLiBilUQ96XdofLdr9ayYCLzIxsp2T7AyQ35B3o4KQOPd7naP0fEfOb62yxHcgUjg0l6Rz3rWswpkvOc976lfq1NWaqwuPexhDxttdOONKt3qDgC0zz77jB7+8IePdmhAQPAGcDxWtLk0YLdpAysCuRUvMgAMVmnYBl8y4wdIIiCDvnixgdVCvNQDJAAMtswjZ8Am25hZ0bQiCBACusANe5BVWeD1TW96U4ESe0DaWP6AAw4ovdjU6p87LDy1xxaAs9VM4wCo0se2C7KiBdQAt8aBNh5w/wdUmf32268Alv5Tj0746Qc3BAU0G0iyfyK72mvTqpp22cSKGlmAc+ANoKXvhhtsWP0BaAFZ+BpP97jHPWrVElkBBeLYW9s+tgr4safxbKeB//qv/yoba9OKqhuExz3ucbXaaNXRmGEv/WSzdyBVPwCe9orUJl3wB8btp8sGZ//87JoP7M/GQLsx/pznPGf0zGc+c1bG8QvuU5rSlKY0pTFNAd0iktUUAECwsQLkEDg90hI0XXssZ8XFyhLAAjgBMFZWgD2rNDaJFlTtLaquR6JZpRNIBUarcvgJfsCglSLvuwneHq0BY8973vOqvHIBljZPVlc9ZQVeG0L7tYplBe7iBqrk0SdBV4C/053+rAIzEOVRrVU2q0jkAUqBIL8COZCHyO99M+Xe+c53jv54xR+Ll3TB3irW+1ue1UBfZHeNAAmrXV8++eRakfz8F75QgVy+XzJp1+oa0PuDBgrYkY7ygTePTb/w+S8UIAZE5CPgCUikH2JrhA/ASnfAiowepQND+hHYsBIZgIuAOY9473//+xWfAEVy4k9GddnGSiNAxfYeqZITEDceABePi5ExAHiSAyglK4BjBezkZg98PUbepLUHwGlXmn71CFT7t771rcvOxow+Mw4AcmAS6ETKkQsFIMX+2rW6aPlfv73xjW+sR95ALXCH1NVP//zP/1y8AVft6Tcy48nm2nYtz7jHzyPW2+5y2xpfZ7fxwSbmCLBnlU4ZNmILNx/s3ft+/McsU5rSlKY0pTFNAd0ikgAW0BHA4FogAzB22GGH0WmnnVYrL0CX1SB1BGugBzAT0BJkAQDgIStFAJQ8QQ7fNddac7Rxy8dDkBWgd9p551o5+bd/+7faNFrAJ4vVGzzUs+IiYJNTXUDgV7/8ZQVsbd3jnvccbdT4CszKpK6/fET+SABIIRtQSiZgRxp+ymvHuYCuDABmJYyMQMFXv/rVejfspBNPLPCx553u1ADNptUeAoy0ebNmA++NsQt+5PMr38ocmZV76EMf0leffn9utWFFS3tnnX3W0vfXIpNPauibtJVfwAeIBh6soAJP8rSJ2BFIkudRIQIOrbIFSAHP6mSVCfl1sCdbK3fJpZeMtrrJVjUu2IiMABSiG6CDB9upC7iym1U1YJ0sxgub48cWztmZjvQlm/bw045Hq8aguog8gDkCHlFkVp9cVgGN09NOPbVeAQCMkRVRYwiRzWNgq4pkYVttsrdr+3+6ls+2Vg+9O2dlzuNpn0mRf/Ntb17pQLIbHaQOIitesaXzKU1pSlOa0pimgG4RKUFGQG0XBRycC5YCmUdhgI/3rQRmQEbAEnitYlihsoLhvTHk0dhM+897SsCKwCmwefQkKOMLCAr6AA+g5h0ywR34876XlS8rf/4SMqttAQFZpfPuEhm0Y5VlmwaiBHOrL/IBFO0K8kg7t2j6kNljR48BTzjhhAI+5CE3cKQtQEW7Hkl65KuMx4BWfgDbJa3d3XbfvfZSvfSSS2slErDBk467NEDhsfCeDZBonzxsCkywHV3ySM87fQ66eRfPiuO9//re9XgUwKMD8r2pgDtEf2QlyKNQK2Wnf/30WvX0uY8OZq8sMATwAVZWrKycejfOI0hdjx++ZPLoGJhCVtD0EVuQj42sUO1wyx1GezXZPELXRwAk2T0mV9cY0UfGDN5WRtkRP/kBkfLYDdDRj/QEqugj7Q1veEOtzFkl9X6kcWHVk42sQiJAFLFvfvE1BgDjixp49IclHpOTQ/95nxMvq2nGHb0d+k//6C881mwykNe4cK0vjGFj1OFRt5uUAw88sN6DPPqYY+rRtkfGbE1WNsaDfcN3SlOa0pSmNKY1X+JN9EYvfelLK2FFiKP37kzu6qfUwEILaIKNwCqoCmKCnRU0qx150d77awIqwOXcXwyf2c6/eOKJBewELvUEL+8lsfGRRx5ZAc7KHUDgEaHgDYQBG8oDS6d99aujr7VD+0AEAOmFdAABGFNPcNQmOQVQgO/xj398Ac/DDjts9MMGKjx29M6TF9w9QgVKyO/8Tg1geWfKCg89BGagwGPBpmCNC3lHHXVUASNAzmNlIARw9Ne7dP9pk4uuHjsCrB5RAoB4WgXLX57i+/kvfH606Wabjra92bajU1s+EAQYAFle0ve4WHnglh3ozDbs5Y878PVIGEhiG30FFH6qlT2z2RNoZhd/kHG7291+9Pd///dVN32qHp1++KMfjr7y5a8sBc8AmceF+sojdfbRX95HYz8290cQQBKQa1WRHbz/9ud77lltKKNP6eR9S/3p/UI21e/Iyhw7et8MKLTqBrQBm1Y82YCtjDN2BLjZ1ooi+1lVu8Md7lA3Ev4IQV/6S1iANe88ymMn4FJ5gDE3HXdpwFq/AoHqkvXzX/x8u3FZs/oAb3oBX1by6O4vte39iZ93BtlRGX0j3xhiOyDaKh/7+SMSclhRVNYfcng0bfwGgCL9MqUpTWlKqwPxsXy9xYwVpVkYNwV01wYJWlk5EZAAE8ES+GCznXbasVYkdBzbCby3u90uoz32uGMBNMFOeY80rYCp5w8qBDuAy/tV8tXNy/8erwqQtcLS2vZHA4Il4AKsuQYA8AcAPNKyUkJG35kDDO5+97uX3HhHpi233Koei3m8hwcCVPzhhce52iQT8tjMqpp31xxZUVNeGat+97rXveqRG17SAA82Eayl+cOPvE8meEtzTk52uOP/u2OtGln1ASCsWJFBW8r71IhVJKAEYHUAamyVlSGgBz8TyEraBg2oageIkgf0efQnjT3YEDBysL126eTxKz0Bs/Wa3vqBnawWOsijjNUzf+Gqz4Ei+gCBAAtQQj6rVHRAVsC0T1bysRHQA+SQwbiwagkYs+H666+ny6s/tMsegB/wqV/Zlrx4AKn6HjgFqtmPDMr7Ywb9zn4OegKHdKan1Uvn9JCun/AF5owdwJD+eJGDPbdt5a2+AqZk8ficvmy8996PLz7GDNnxow85gVey4GnF0o2R/tCeNKQPpzSlKU1pdaDFAHTT79BdC8SkAlgFuIsvHn3v+98vIAUgeYTXt1kajX7607MKXFmhEUAFao/XrHYpL/ALYlZYPDITTAE8AdFqmeBptcaKj5f5lf/DH34/+s1vflsgYKuttmyAakkFQyCIPM6RoOsIAASQABeyGwvSffz1F7/439GTnvSkWvUC+rUL9DgKDDVgABAArmQGpORJc40Xvs61B1iRAzBJO0gaWyB1+w4SfZXTtff2jNR+3t/Nwsu1iYCXdOVR8oFMaX6VBR78Iu2p41p550h5W2W1WbG0fupkniirj7WBikdL+2PjqYiv0CfdauGTn/LkAkQvfvFLRts0QIQnXuEXW5ApdkKxCYp8qUe2oT3zAWS2M87CA+GjDnl62bGuKO1ITxpiF4c2EFsrQ0btI3l4W910rr4yaVP9ob6ZG9Lk0TvvXeKfdPJb1TXG8XITAeTJQ+mTKU1pSlO6vpMb+umHha+D1AOTYD/ewsjv0MYCFxK0dIEjAQ8N61hh83jyDnfYdbTddttXXoKu94ys3AF6VsCQ9lsXVxvrrDP+dpd0QXh5+0vg9ajQ5zesoPhECYCJ8I7MAQ74J8hGp/mCLr7KAleLQWQZgpe+F2k+CHxlAcNhW90+Y3A4tHsowAJN6uV82CYgw6bKK9vtvk4BvPMvuKAecb/s5S8b3fMe96y/PGbD8Neu/kTD9iKTc/Yiv7bV037KuiY6ABfSx9rvY4he/Y8kfCtxvfXWrfToFJkd0af/8UsHYaH09WS/AmOla0tDySOz9KTFvmkXuSGgV9qRHrsgdazOeQTrhsKqn7zwmtKUpjSl1YUWA9BdPdpOaaWIQZcatQUmYK7vHtFXPAQhgTYrUr1M3x5L8EOCXaswuuzS/gcI6lzefj06A9i22aZv9WT1KKsjVuU8RrO6h4/tsbosPcg7tzrmF78EywT15Ecu5FqwtVro3S5/5ehxmPf35KEAAHqoi08Tvn7J0cHEGATlUI8cARyO5OUcJS80LFN2aqRdbdGppyvft/DStjwgxrZa6lxxxZJKkzcfKGBT+Yhu2lMvNgM2Iof6kc8q5VBnuil75ayNPFZ88pOeXI8tvUOX+sogbdg6rtMYOCH8op82IlP6K30gXZkO8LpugBkwK8/KKjCXtrOq1nXo4E1eH6/9jxtCPb0fSPvGp198IjNiQ+koMk/qk3S26KB7vAdu13VsZ4+tH/jAB9SjWqRs8qY0pSlNaUpjmq7QLSIlyPgdBtkhIAhQSJCL3RPkgAFp6gteAJRzNh4GazzlD8t6lJsNpxOordA5TznnfsMHOZ0VfWm6cnh6R8+5wOvXKiBZOlitokspcsQOeDnvYCGBuAdlZVGAhLIpn1/6arfXG/N04JHrUC/D9t3e7KmdtAUoAHvq4s3WzsMv/ZS2lMEDGJKGj9/Udx27oOgiH+DR1wFc2pC2rv5t1/oV7zyytpKWlTEgFI+QfEBpCN6o7fFqxpPy8siSseGXnPLXXtvqW7+pIDN5tI+GPPRTQBZiyw42x+MMX3xcI7K06kU+UeKviPEki9VSewcjbarjZkF9rwFIcyAyOLpcvR+Vy+qnvGE5aVOa0pSmtDrQdIXuOkYCk4CXYOha0EnAcp58HRAggOQBDoqmvuBnFcNjKYE5Ad25MuqHt1+BGB/l1AmwcS0/h/o5ByK6HD2gJ8gjY8QL8A7v+FkNTBCXl6AaXfCLbtJ7QP9jHWQJUMmjOOXxGZI66oen35Dz2Mb5WIdejmy9jSubHn0FM/KifEcPWbmKzOQbtpVf9gS4UNpVnm6OLn8HnqkP0Cg77DegRF7pPduec2Wigzp91W0MgiNb2vSrHWXTt85THykXmbI6HIDW63XQF2BnbACG0tXTfpeh20ha77v+jl/aUR4I7WOrrzbXuCuwP76R8R6muo4QgGZFGSnnQGTGvz9e7m0AouHXder9jndoyKPrMJd62tXTh7RQvfBF0X1ZpIw6k/ykp37y/CZtzHt88zKklJ0vb5KGZSbLu44d5ytHdmNjIZqvjt+x/J3Sl2gyb8hjaF++J2WVmc+Ok6TMsM5kWyi8Qp3nXL5ph+8Ylp2Phu2FpLHbfO1LG5Z1niPEb4TYbj4a1kkZ8o7P+43mkC+atFHIufT5ZJ4sl+vJ8vPxHdIwfVh2vjantOo0BXSLTAKNwBZKIPMrQCW/B6u+UpIDCZ7D+ihlkXJZxUu5TBp1lXXtCP/JySNNcLZKJOgL6MCOukMnesUVPYBL46wmZda+fOUD0ujnSPtZzWtSLpUt5fr52Lk5Iiv+yqNhHUfOlck5SkCYmSHfWNY4aEAB4ZfHjw56KBtdpYU3O0XXXOdxY8rR3bVzq1PkSZvyOkAZA1BOt9u+26Tz6kBHXek5pKGUJUfqeDSKH4quoYyRJBkbqYOip0NQiPyhtIWUCUU++Y4h0cs4UcbR2+/9OCyvXPL92vUCpR6iDxm9NkBmbYYXcl39PdDDgTeij/quY99QyoaG53NpbjmUugvXmcvPOTnJ4RiCYiQt46n3SU8fthGgkOvh77AfQ86Vv/zyy9r53LmfvGEdv8ZjZHSMb/S6LemQOm6WpLWaS/MjB138sVbqorSjHN7D69R19OuxHn1c9kOdtBFyrk7sm7Qcw2vlOo31R2l/aflK6+MoPNk/56jL2flJj22STv9hfXnskn4OyU+agxzpa4exMmzX+VBulHb9yk86Ild086uP8R+SPIeyQ56pE56uxzRr9znjsuer40DhkzJ+5eU6Ryhlcj6lFae5HnlKqxVlUgiEmSgCpmAZci1wZ3IBHylvBSmTU7mhQxkG1oChofORjw8CLgQI+driVOQFnGSSI2nOHQFKcUJDZ4GX88idNBSg43Ffk7DSOB8OUlliRe9ervNCkVk5Tg7J4wzJMtQpNkGA19Bh+4OIlE8afnRhY2071JGOl3KOyEWGOHjtudberLqNOmAKKdcfj8ZZAqBjvdk6/MkrMEsD9pa0Ms7Tl9E9ckjrda4ofp1XF4R96BFSx/H7c8+tP+bxQeODXvGK+pC0jw7TVf3IDgQLgq7xx8vqn2vl6EnmyOU3feY6tiSna7+zrIt6W11O4ACl7TGx19yAg/DVFr5dloVJPWXUmWQfGZFH7voV37XWGgPbymvnZMi4iiz4KiMvsvvNgdJPXd++ypo81O3Sb0CiS8ZsL99vzPqq9DgQh5QZ2kBWZBveUIRP7BbdjJchD+dD39HnxRi8e1Q/LOtQNpT67MouaNxWl12ZyOc6urrhQ+109rrf5M40P9VfTxjrrR4Kz/RD59XTlSe/vNniRSkfuULaIzfZ2MinfZLOdn5D+GtPWYdzZYwhc5du5o+2pMvPPHDMGXuNL1sr4zyyKZc2/Won12k3YzY3h8gNl3Jje3Zb4keG8PA7lEGbKecIkSuyDNOntHw0np1Tus6TQb4iR1996w5s0qFwPgJ07sw5BZPWOefQQUAvy8Gpr7xJZmKbeA6OTBtxEnigpJnUTfKlk7TL1evIUwfvOJBhfSQtji/10XzX5MNLu47kqU+VXF+x5IrSMW2oq4y6ZAtv5xykctHbb4CN9MhAD7ZEpfegfTt/WEnCP3zxYGPtagPJUzfgSJ+wb7dzpy6rvsS7O0P5frscnP8YmEiLPv161r5tbHDG0oAcf8Dhj3GQsg5EHmXI6pcOccwosslTli5k8dfRe//zP9c3B/fbb7/aUeNnZ59dstCLLXMgdR1dB2OrA89+3vVTN7r41VY+wh390776yuAhfbzyM9YNhT8bZDwm3yNnvHON7/IQPpdd1kE0fuTIOflwC18sI3vGnzxBM+2mvvQQXsab9MzHlHdtDPX52kFb7FsArpVFyvf5Ob7BUV459jDOnGtDvjGgvnFDJm1GD/PJH1DRb/gqgUMZ703i6brz72M0/Yy/G7BLLulPDcK7g8B+I6JeyUvIRklD6uMfvtpBc+3WeZE9dYv3rD2U7QeZOkB10xOgxq69Th9/rod/Qc82bqg23LC/F0svaWRmF/2hLvnSZ9LNB/KkDy668MJ6BNsBbp8D+MR2kTN6Oe++oo896dLwRvoGD6/0aMO4cR2+kYOfSjr58OljorflF38ylH7VZvfj1S+NpDtSVj3XeCLt13Xj0W8ou89Snn7y/abNKa0YTf8o4npKs922zH5TxuTLJMoEW2cdDmRcX15IHZMvk8v1sA31+yRVr4NEDgIPDkh51xyENNf4zEdxHnYSsGoRpxDnNCTl8Mkk7zJzbF2HOAxAypZrQx74Kh85Jq99dkR9388Lpb0EsXwSZmiP6Bk+rjnN2Fw55TnHOH3kmqPERkBxrVzKONc+PuuuyymPHXmcP93xD0Cb7CMU+9NBLmC+RgvGyAqidN/Ni6Pvj+daW+mHppv67JXggARn5JuD8slGLjJr05ZrtgVTx0eSfTfRR4Z90Nj3EVEfQ+NxRxbt4Bk+dIqtUMprz18ul/4DHqFh/RA5cx09XQvAbOg8dkt/ahuftC9/yHN4PqSh/VHGde9zY2LcvnNzUZvK0U1/oMuXXN7mxvgVBxTerumZgIvURdqVFrljD3Udw7kRfurqr9gpdVw7R64jR/p8eE3+jANH3j9F4YFfl8386DLFTgif8Q3LeK5qp+d1nYCUAMchGUeILskb2huRxZzGl63NheE4GvZ77BFybZ4P361VVnq3ZfzduK3kx1/E/tK0hb809aW1f6rOZU0XMqgzbCfyDO2BIoP8LsuYlJOmzlLdWjpgFV/V63Y+sZcD0Obr1VPGob6546sK0QdvdmUb+foifakukq89OnkloH8NovmQ1s/8n35wHT0dNxRim+l36Ka0TPLZk3w02ITTzyYbR+KOWpr+8wcPBpRg7Vw6oHPjFmAvaekmXDmBNlw6cONg1lxax0vumeyCtl+TWHsmNgec3S0SCPyxhTZ+bb/XVt/nWdQLYIgDI3scgt0Y1LGjQMOUo1+d8+tyDnTYuPGQl71afewYQMC38+qPby+6qO8rytn6vhmnbnVqSdPRShVAqB07LtBVUNGGbdQcZNc+O+GRD0GzgSDDdtLVI5fri5pc/sIVMHTtOP/88xqI3KTswEa+EM6e/voTCNI2uemC2CJ2CGXe+mtkB/50U5ZuQCo5PFI9Z3avWw7XrhN2yKCzz9PYzxZv7d5kq61GFzT9yUQfv+o593Fr5eiXdH1rtw9ys/9xxx1X24LZ7cEuFeqxAxuRhUxk9X1FfPQPe6pLdnzpbqyg6Jg+wOvW9uZttsKDPmyvv5VlA4/rfvObvq8v+5LBObsHTCBByYoTMjZsc0Y2bfhDIGnGrWv6BWyhyBXST/gj4wcfMpPHGKYXHckb3myPMk7Zg50cqIJca2d4TRe20QZ7pS7Cn4zKkwc/7bE7Us8Yk64f1Y2d9aODncxRNk0eXuzgV/vaoGts45p+zsmLTz8ftTHym2rP2JKmfYdzbSnvVxreiA+gK/IrHw929Esuh3GrPnnpKM15nyd4934mt7o5z7W6+sEe2toxDv2Sn32Vw0+byulLMqqX/ZOl6Wd+4/JWBt/oE7mUZ2vEZsaGD8qzsb5iP+V8GirjWXk8svKpLbzJwXZu0LISjR8euSnVF9K1y0bqyiOXryHwgXis0+QDHPHPvFYmtvHbbdkJAHQT2PvGtoDj/mcrutAZP0TW2M88m5np/K1sInWRctojZ2RQ74ZE+noK6Ka0TMqEQhywc87KXqk+2uqcA7Htk4l/5pln1mQUHDmAmzdQYMKjOD1bVuH1hS98oerYzkuws4enyWg7OGDIBPelfwPUFlj4fvs73xn94n//t74r9vCHP7wAgQ8WAx/2rBWgPa4zuG+x3Xajn7T6ttW6693uVoPWePvfBnxsar/1TbYeHfMfxxQQslUWkKIt+5xysoCWOvJ8q48zsnr03e99r+qQ3VZhD3vYw0qfQw89dPS1008f/cVd7lIOEQElxrn9WW0Sr9z5zSGv32z2rP33H23aQN2hr3/96AtNLo8X7X/LDtqx1ZptsezN+pHjjx/tevu+Pyz5TjjhhFpNPOBZzxrttvtuTeeP1d6p3jHjFO2KQG7z0jUHTxftx9l6L7CdlMO3j62N8umt7+i32+67j565336jbVuQOvroo0ennHoKH1wBxf7B9nFlT++4bb75ZqPz/nD+aJNNNxntu+++NS58EJkd8DReBLJHPepR1b9ktXuJPiUz8gFqfWAbGu3TX6Ahj/FlizRByr6uds8wlvS/QKbv1WVj/Bw+mm1LNPnAgF978nJ6f/3Xfz068cQT63Bt/KjLTngJxh/84AfLN+2999413tjPmEygQ/2dw75S5n1D+8m+613vqrH/hCc8oWz13ve+t9rXv8YLwmvSZ0pzGLs+9q19457eZGdPfWnPZB9JtnfvyV/60ugXbczr0z/7szs1m92pdn75crPRHXbbrYAf0GYMsQUZjAHj0XxkX+2Ri03oZu9kNg5YY399aKs39jY2zU9jwPcl9SE+5CMH2yH8rKqaJ2S1fy974PugBz2o5jxexoK+xIcvsS2dLdrofOKJXxyddtpXa4za+s1Wc+rrN/s3W8EF+k877bQaY8aMus6BXXaim3cxtQVw3e9+96ubRnNd23wOIOumwvxiMzbSP/TR5w7nKP1GF/VtzWi88ZW223vgAx9YNjRG2Q/INx6c2w7PWObX7J1s/2lbCrKlvrZvNrnZwHzxUWw+zTco6WH80sWNibHCHmxANn1qf2iy6C916KYO2xoHbiL5cPrqG31CPoBeP5HfjjRszP/ZU5ms8mwVSC7j5lOf+lSV0b5+Uo7cxpi+pJt2fIPUnKKDcbF988nbtTFDRoBWHXbUZ2xDPmNFG87xYns8bOvoJvZ//ueH5R+AQPX0m3M31eu08ohM6t6QaDEA3dzb/SmtdsQR6GyOgZNzCFof+tCHyhEIMG9561tGBxzw7JrkHDtHC9wACF//xjfKKQF/Rx55ZAUpvDgI70XZfN/EF0iAile84hWjY445ptrU1vvf//7Rv//7v1eAERS/13jZCN52ZmRTDzDk5ARfvDhJjsqqEsd+/Mc+Vs5WfeW+/JWvVLnNt9i8ACgACIDQ54PHHTd617vfVc5G+x//+McrQNdG8q2d17/hDQUUOEttv+51rxt9ogEwDlsdm/5rh4M9uun20QbEOB9gwQb4D2wgC1Dygv8xLY0cgiKnyZacpl012Ew7ghXHJHCbsLe97W3LGbPVpU1mvD71qU/XBvQCkSAqcL3mNa+pgCL4CAzqAleuOUi/3mHRvmvtffBDHxx969vfKscp2Oqr9zc52YyNttxiywJx2j/+ox+tviY3x/uCF7ywttX60Ic/VHoKBmQE+PQTPThqtpT/pZO/VBvmC7gAPgCjPOcuGNiPmBzAlUAItNNL4DBuBK973+fetQexgKof8KcjsMGWgl5WQgUs/UtPj2XI/Yk2PqXt1gLJLVo5QAh/H3K2wkN2acYGMm7ZTbBgM5RHSVYPgBF9hYc+t4JC9q+08QZQsSmK85wk6fgLTsYrHY1jgd58MRaNCQFMnu36gHo2ZJu3ve2tBXyMW3s3syOZyGIeCexkVRaYFuAFRGPbvDPH5BvHgoIgbC69/e1vr/4xpgGYt771rcVLkNW3SB1jRP+RH4glH/vyC+Y+YMiG8oB2dtXGq171qhprv2rn5DzooIPKXxgPL33pgcVbW+9+z7srX5vGpDHvV//yB+SiM/pq+31tGxPsZCy4SXrta19b1+zMPgcccEDpDDy86U1vKr9DXqQf2CK+L2AuZAywY2Qw99xovfzlLy9d+SRy60d7WbOnflHG3PdKgWvA8kUvelHZw5wBVPlO49/YMUcAZUBaPsCnD/gY6c9oN1zGm/bY27g039n4uc99bvkd/Wzl7ogjjihZyIAvvY0p/UsW83L/dpNpvLLZhz/84Vot12/s9JznPKfmhLHI/7+h+UK82co5G7KfNG3ha5452OVpT3ta3fCao/pWX8ozx174whcubfczn/lM8ycvKJ582BsbX2WM0yOOeMfomHZzyZ6HNDu97pBDyi7oqtl5RR59ttA8m9LCNAV0NwDieE0SgMnkfuc731mOeJ999hk95SlPqbvim96sbzovwLprM2kF00c84hEVsAVJDtJKiDs7wZbTkrbH7ntUEBaoAlbcwXHqnCYwwqG7+7Mq55yzNGHxcG2zevI5D7Cx8keGTRvYyqbwgo2tswAwzh0Y4KzdmQIQmzUHu83W24we/ehHjw5pzsKKxg9aMOZYANSfN+fhbtpd/l7/tFfZ403NOXNk2sLfHbfD49cL2l0p50J/Mt64tUtHNgWIBFxggn3dwdJbPmBARoArm/Rv2UCJgCmAKJtVjA81x8sRqsvxA0+CnD4QUBrr4idAcPgJTgEoggObrXGjNUZ3/Yu7ViDggD2W5PD1lZU19gF09MdPm93pzsZWosj645/8uAGnLWs1y1hInxkj9vG93/3vP/ppAyiCyU23uWn9sQO96Oggu+Ckb60e2GQfWLHayGmzv6BDfzuf3HGPO9am/lZIrVgK0lYHrajpCzJZITBO9RlARVcgSQB81CMfOTqqBYc7tzJWDfQdUKpfrHTQVf+oEzJe2dEvYr8AMcd2292i2tX/xoQAyk745rHmQoRn7y98tqs5oe/1oxuT3/7ut6Mtt9qyQIDA6sbJKqwx+sQnPrHsTkfHxptsUuOA7dhQ/5sDxpYbIna28iffKrAVLgGWzm4wyGulRv96F0+bVsjYSEAnF57kReaeOWEs7N5uMuggD2gQ/NnR3H36059eYwIwARKU5Q+8I7lv08EcNS+BgviLBz/4wTWfz/1d/6tn5a3GAi74aid+xS85b9bA9IYtzxyhs3mjn8itH+gP5Lgxs1pIXmPRPEDmiPmB5KEO4jtIwO/oBgCtxKlvzFl5lg5EmX9WnNnX2KbX05/+tFqdc0N82ldPK2DltYWbtn42Ho3/W+5wy2pX/5sDgBYdjWeABzjWR2yjL/6nAW4yAJFuGvgtsugLN3/s+qhHPbL18d9VeXLxyeaE+RwfYJXPkwQrZkC8eQag84/swmZufgFO5/Rha/bSBvIkxiquduWRUV166BvzYtttb143VcCicco3OMSTww47rG5I6G6O8SHGy9Oe+tRqj46A/z1bfOFP/qqNzQ+0MQvY6mP6ZS7W2GzyTGnFaAroVmPKHQ7H2dxanXNCJrY0wZujP+jlB41e+pKXVpDlMDkgjmKrFgg51z0b4AOYPAYARAReYK2c5lVXjtZbf726697+ltuXIwDSlOFMgAKTE0/lBfB73+c+o282GYANKwfAkqAU4njV4UA4WLIkKHMygA/+7urXWnutagNIkcfxcDQckV+gwqNJd8Xk2rA5DcAT7XaH3Uoe6e40tQFgveMd7yhnyJHv2PTGC+jlTK0gcF7O5feX6vt7ggIZR8e5A3ycpTJI0PpiA7fALmdn9Yez58h+2/RBArdADCg985nPrADPyXlPhg3U6+/NzP3rS3ZlK7rHmXLKggi59CmAIjhz+PqCTnhrQ1DWF2e0PlHf2NDX+tQfrNDVOPnLFszowdbqAAFZzWN79dgQGCED/ZAxoS8EYWMPoMCvj8tR9T/CV7DBQ5/qe/0BGOFBHn3/mQbOgYnNGs+tmx5sI5DgB0wC75c0uwJA+EUOMrFb5gVyngN5945djS3BT11tS+uAYGHCw7hFbKw/6KvPyUdnetFf0PWuor5BbqSs7Ogz+Yhe+lY/JZhbrQOKjCt2YnePCI0dcwmo0LdkBRzQLrfdpdKUNe7YyWq1VVPg0E2XoA4kAK9WYent8Zzxc8Y3z6g6xpBxBijqC6ss0gVrY0tgNh7oRA/jxQot4GVe6E/+A09ybLDhBrUqK8jrTzbWX+RkJzLrB6s75hxbsCHdzUcHnYFu4BtPNkf0T3/1eZK/Xu/vpJrv32+8t21jBEA1NvzyB26A3EgAJMoWuGjj3tgAooxJ/WF+e0ToZulVr351AZ811/Ax7XUL9LiBoSu58aSL+c7/0I9trIrhow/Ib6z7tZoG9AD6t7nNjk32vNO2VpXnq+3tzf5sakXvkw0skkF94+ScX51T+ewFqL3sZS8rYG3ekl8622Z8kpsd1pffxu+v21wDQs0nc/cmW9+k3Szcom6W+EFt8RPs5lEhHfhA80U/kUM+4AZsGvPsAaTzBx5BmyfquQmjnzlk3Ourtde5Yb1Dtxg0BXSrMZkYDv7MO0IJSiYP5+qvjJDAJ9BLRyaVQJ5A6I8MTDAgxUQ+++dnF9AzoddYsznIxltZ77QJChy898oEMxM570iQRSD4x3ZHfPmll45e/OIXlyO3AmjiI7+csrY4UU5G2yVTc0CcEaBodQPve/3lvSpfPY6Ts9WOsggfbZNJmkdeVg8QewARAiUnydlqxwqlO3Ppp5x2Wuls9UMA4xitVHC85PNXWnTiOIExzk1wJDdZ8CMf+u8mNztZEdCevkjg55QFQe8AeQ9Pn6jPAZIzfdcD0viv2ZRB7CJNeUQmBx3c+Xskxz7eCeRo1aM7ecgqgD3+cY8b/a7ZxyMlwIjdOHZ86GF8bDQbILx3Z6UOmGATsmhbQLZiCeQBByHy0Zkj17ZVCfIivJHxhHfptsaNKuiROcSO6isn8Lyv9Qkwrg476g+PEvWjlZvt2rgju/EQSp+EhucIL7q4YVEPH0GcnSbLTtIwn20vnAVuSPDaacedGojrqyUC6OlNVjcadGEfwVDQN5boY0zg4zq8lcuNjrGMADsBVB3zgP2AwgTz2BCPHNu0+WCM6UePywAy4wAPN2/ypFkN1RfnnX9ezSVknOoLfCObsUIGq4N0+8Y3vjE6tc0dYEF/eBUBQNN/6lmRvvyyy6uPtaVtumb84mcMARTaAq7okvkAVLoJBAYAbzJI94v0c/pdeifzpoMFKdo7r8maNr3CAIzo69TFhz3ZJfNLPuCmfStQL2p+7B4NCGrHiutDHvKQ6nc+1R8dkJud1FfXe5JW4ty45dUP5N3cgHl2oj8eCI8+lvtHyZHx/rvf/bbGD3/kyYVy5hYfN3OjmZrXAKeVV7Iqw/76iP6btvFiPLL/Oo0PWez24r3lZsyl+jp87gmgBK7J4OYPqcNuxiuZjM/wJ1v+iMLNmP7mk5C4YExEZ0Q2tmfLfEVhSstPU0C3GlN2BeCUcm4CAWPupD1aELiszgji7sKQSWn53V8RhkxOk5rD/Jv7/E09AuPkLrvEd63619GtDli5AYjOarwy0TkFwYdDM7E9BrJyxulz3O605XFEgBNHBoAh7ZngcdBAhbbyEjjnwLlwHCnrGpggjztxjgf4I5tVC489ODzB9KyfnVVO2OqDu1p13aV73MWBCrBWET7d6gCS8vG06iDYOQcq2MyqGL0AunObnO7Kyc0pa0+wo7s+kCdNAGYvZdxBv+2ww+p9Mn0iaLMLJ8eWdEvA8itNnyD6s7NvvXGcdKQPh85e+pnttKltsrO/1Q3vvNA1QZxOSF+xI0DLVh4TCqwe7wBOAIg29Bdn7h0Zv1Z29DcZOH+rFfQEVB3u0D/7uc/W6oA+ErSBEmAYWW05/7zzy6by2YDdtSNNEAS4AUq26jcnl5duxpOxuWuT8/wWKNiV3Tr1FTS2qqtZW7KjmO+aPlaxyWsc1CPcJg8+2l4W4RNia3/sAKx7TGf8qa8fEEDCVt4n1A9egzD2zSnyAUHAG3npZgzoa+P9zne6c+V7jCtNfXOXvHh6/CpIqq/Nc37d/zLbkVUyfeSPM9hWeaDIONcPgAZwxj8YS7fZ8TY1Lv4/e/cB50lR7AF85Mg5SVBBn2QVFAkqKCAoSYIKikg8kiCoIEmSIkgOgkqSJKcg3FNEJEgSRUyYEVBACfoIiiA53R3/19/qrdu5Zfe4gwMvTH12duY/06G6urv619WJbPAiXvVa54NekEesrMOHD48OnXBGjBgR895YutVl+W6rGe6FiQf8qZPyi4xmmbWuzkXyLK1urFHygSz4RzqLyq3OhCF7oIR7/CHlGbhB8lVHqGZ3BXevK2ACz+q38o2str+ldBSVceEheYEnvGYd810nCRhWV1gJv/KVr0Te0hvm9n3605+OYVM8P/7E41GeWFENf5/9jW+EvOk789Tkibz7aencfqOUh5Sfukm2iDykHVBSFpBzuoeVDiWwqKO2XZG/cqee4n+22WeLZ6BXXIbOhY3mLd/nK3nNshadn6KbbFOkDAvfxdJKXwk7OjVFl9GfdCVgRgcoX+SszsgjOkTeJtDHd21/anjynowRd8qvMgDA1nzq3y6ro4mnDtBNxUSJ1coRv6LyARPM+BqOAw44oNl5551jqIfS1YumvHJemspLoWgcKHPKCWjRqAA0Gm2VlXuKQgPvfZrgVXDggX/KNntilIEGjWKgLDQiQIcJvCxJGidxUUKAB4WXwMqzNAibMgU0KCH8CQPf/FBeFmwIA8gCADUMlBcgYaiJ9UCP1XCXcMlHA6KBM0dID3KL8o3fd5cwKNNcYMGKQVkBxqxZeqUABT7cDafhS0NI2WkgNerSShECHilfPXo9dhPBTbZmtZQOAJC7VG7eZcOcVzZavrluKrxpaEaOHBnzlMwL0phqhMSLf40T0AlsaZg0jGRF+WsgN9tss2gQyERemN92SWlc8KPBFp6yIo+sniWPnA8IAALI0kqOOgoaTOXBHERDvLvssksz15xzRX4DDcrMrrvuGnJG8u/v5Z10uytDypr8zTTLU2VRmjTu8kGjCagoX2RO/tKq3MkrFwCTVFe4VgsOq6f8JxMNNz6VM7zIJwAhLWLcD0b4FYZLY4Ufcldf8CMcoNRFxkCphSzbbbddyEFjqPOhTAMOwiN/v7NeksEOO+4Q6bQIQH4q6xpcwMZkdosHpIF/fuULfpRTZZNMpOv8Uk40qGRJVizQhkZNOVAu1GPW6G232bY05qNjjpT41CnWKYBInScz79QZ+UB20g3Mkrm0KZM6OSbV41eeI/UFX2SCN8/qjLTKZzIRBn7IX1zKm+Fi79QbekRao9wU/9Ikn8lAXqkXfgtHOn2n7wx5SiNQJTxpn6vUYzpR3SFreofshQvUq+e5mt0iBs/kDcBIs7CtKlcf5Lc0P/XkU5H/Olcbb7Rx1Ddg+jO7fybqC6BnsdLrC+Bxogr9rG4oc0CQspB8KMvST1b3lXoh3fJW5wmwVPal6d2lLm34gQ2jDtJvrHP0nTIJkP+85LWOFiuxOvTrkm86ptzTP/ITOKS37SqA/z+XPKFzAXlA76KLLooOiTqunJGnvDAkK1/lIf90mOkR9K+8+N+im3TidMgAOe+zrCBuOnpxNOxgy3MKGa+fWNLgaTBUnI4mP1LZUVYQDU0OqQAWFGZaIihGoAPAoIgoJKBJo8YdiwC/Gg5KVm9RRQUAuKNsKEvWv7woI++5p+TdKURKlsJQ2TVs3mt0KCk9fz1bw2oUOD4zTv7c/darkx5xcguYAWOUFaUvPuUTH8AEXgxLxHytEg7ZUNoULAUoLumkqIVHQVNalI0GGXjQiPJPXqxqeKDANMJ4Eh7FBAwliKKUDTVS2qussmo0JOqLMIQpPfgUlt8rFnlq6FcvcXNLLhoj6URkgHd37/I9K40GmbVTnrhrdIVJhuTqGU+GfDXi3JCTePAtz8XNWgJEsRAYXgO6AUCAS9jcKhfSjm/gnIyBPHLIsqNsSbv3rDDyR5lply1yFi5QqzGy8vfJUmZ8A6Lf2CdTIIRcxSe/pEX8wvGsjEsbPuQXsClfWBPF550ODrm5KvUDY0TWwhEmnsiMrJcp4ctP4QknqT+cfspGyZ17siFDDb3ykWUZ7+qhaQrkIq80lOrHv0pZxLNL/uJLWMq48uy9PBUmfjWKFh7IT50e9Vge5/Cnci8+snfhR5yPFiDAD0D5jnesXMr/jFF3ACoy3XHHHUPW4haHMgHksELhVzwabnkoDqQOyUv8iJ/OUH7lm7Lz6gVe3by51CFljn955hkoYemXNuUGcCHrXCCkrotDfkoTsEF3pDVYGAkkyZBc5I/8E3/qQhuik5t6qUzLa/IF2Ay5KqemgPAvDnEpi9LCPbnhh3yUSWCLDC1U8D223ijh8Adgko08l9fioj90ZvAordLgnXpCLvJb+HhQ7+QVHYoX7/nBCxnpcBkaVS7IkozoGR2qJUtci5eLO3ki/5Vp+UnHC1NYZEp+ymvqB/Kg3+U73ozUcL/waxaOhUziUP5YwOnwHFKX596TJfnRo9KuXtvvUlyegVgdFbKjR6VVOWnXRXf5Nlgdm1pJuRwxYkTUqYmlPhjX7UM3NZOsVcnNh7MkXCVrK7jHHnu0VNSnoxJqAFUwldl8u5lm6j+aysVPWki4pQA8C8dQinl23HvvuwpKSVMEygel4jcgp8EwYZhCMX8ny484+I9GoCj3h/7zUITlPR4oO3GIV8MkbI2QI2SkjWJhQWLW1+NOpZt8UlJj+Sq9ZkM8FEw0JiUOPFL0ZCY8catkZOI5wVOb2lYjbrnx7B1/+BWmd3UxQ50LmN8zL/DpLjxxSa+Kae+85D9lm34QPqX/1FNPi+HHffbZJ1adJeFJWEn8CU88ZIHwgbxPt3rQOeeG1Ue85OI7PqQBH5k3KMOWZu7JG3++Z3o9u5MJ4pYbYcZ3zyVM8vBeGJWvWnYTlGVeZFz8cu99P5/1FAjv+cGrO8q7d8hv4ZMXyrImHGm14i6HpJIyjCQ8cCscgEQaMr0on8WpoRcX3sSTYeHdyQXiATC48c1v/rLh80w23PsmLnd1QDzCt5jm6afrgezkjS/f+M2y6n3mhfCUC+5NjJ+rgLhME6obBI8OMAJko3Qv//AlLOFzgzTe4gIsuPGcZVjYlc86lYDMxDXzzLOUdJiPVb/j01WcxGbiAD+ZAfjcq7/SxQ35pLyTb3GV0lm+V0uduExB6ZW6qBYJS9zczDP3PCF35H2Nt56WQp5zzTVnvMOzdOv8JlDmzuUbyvInzpQLPn2nu/wml8xffgFC013wLi3i8J4bskPKTNbHzEfPwuOO7FPO+AYuuRGmuL3PMufiD7mTN94yDfSjsDKPpZMf6THf9t777gvAC2ym7LkFQJVJ7zPNWZ9ZY/GkDOk0IeFxp+3Jk1Pw4z6tENnokOqYTywpI/kQ5HFirwLoeiXz+0LoaHKkUhl7z40Z0ysVKn6XShLvBlKpiPFtMBrqfVKGjUpl7hVlEc+lgMYdKSe/+MUveiuutFKvKIVe6Qn3rr322viGH26fey55HDP2GkjJi7u4kjyfc845vdIL7JWeZe+yyy6L98LGj/uTTz5R7qPiPSoKN66ilIubfl7JopI4alrEh8dMa8qQ23znXsBVPA9FyX/GIf7S6I71J9wIsy/8JP4yTs/icnn+3e9+19t88817Rfn1tt56696tt94a74WDf3JMv8i3lJ3npAJaeqVB6T344IO9448/vlcUdK/00HtXX31VfBcG+QkT30jY4vFNWL6Tdzvc+r5+dw38Lu3yBk/Vbb9Mh6L6vYZX8zF/95f1gZTyapPf7Xft57bMMkzv2uV6oHsXeWQdUO75dfnWfs7ylGF41y7Tg9FAfpPE1y7DZFLLOrfV/WB1Kt3ho03pVri1bI4b51B8oJRDDbO6yTQPRs9P87jh9qejxpuU5SXJc5X900OG2c/34HoQCaMdbpIwfXO1ywDCIzmVzsjz+Kpx0x9PPa+95C7LwEB+hFM63OWuLD2fn6FIePLt+TIQZi2XQxE+pK+fKu9taqd9YLkZ+LtNg8kUteVKhimHodxPraRsrLrqqoNirRe6kjoL3TRMsl6+9xWBSUJZjoRZKurYnmGprDFJ3DwOPTumduVHryx7iclPLaOo/zktM6jNb6n28c2Kwh//pJ4cIEzDtoY1+a/h9k9876d2XPVbxpO84KsosLparfQi831ROtF7lEaXOKVTeqt/6amWnoF8CzPJCkL7x/mW78fXKxVuusutDAyFsXwa6tBbNgxlCArf0qd+9kU9lpfBiDWwqNDwZ/6LlcR66G9dbrnmf95Y5ylVeY0rt6J345uwDWm18wplupN8y3fSIzzO66v+8IUzPqp+B6N+C96LoYH8tsm30mhF+OTE2pF53E4X4k65J/92nie13Se/A8OYEEoZVhrM77j5NS4N9q0d1mDh9g+NDUaV/3Sf4Vf3KaehqIDIvqf0h+rzwPLQlhX51nypeT+wDI6PxifvDIObelULUr5r5326zXvN80x7vfvE3/j4851+8Zm7Gocvg7tvE78ow87fSfX3uO+eT/yO66Yte2G34xkYBxro5oWIW/mHpDfrw7RE9MlLtdB1gG4apiwEk5KycVEhNWYUUzZ6iJLzLocgFGLlJ8vfhJbDNu+egSrhehaGIRVbiuSwy/gowxooD7/xTdE4p9EJBdLkyjRlQy3OTCP33gNm3meahJdxpNsXQ20+xdOOOwkP7bjzPhSlMsWz8Nvu4xzf8cixLYP2PanN70AaH1/j84deKE0vlsYXr2+uzHt3ZY/cgPoEeeSZ4Lb4Kn7Gn+cvlNbx0cslh/HR+Pj9b+RLmyY2/olJC7f16tdzSZMy3eKowU26tKAXy+MLhTs+mpA4hZ9gPkHstEaTAtBNe1LraCypaJP6Uq6ygQemNG7eI4VORW2DLMDOu6GtLYNTxpfPQKE5GSxK7rPMYiPjCQs3w8rwUPVXe43es1whDXcCNRVQmvxG0u3Kxl262mF69u6lKitxZgUWV4ZXgWSd25Nxudf3LyyHDLfyLPw+JdGXvqEo08Rf9Tsu5fvBrvHRYO7b18tFg8WVVzutZA/cm3/lnpRylEXclf/hZ3zUjmNir/8GDcZHXi8XDRbXYNfE0mBh5DWQvJOX9mNrl/nB3L4UquFN2rS4XiwNFtaEXhNK1WpZZdrRi6MO0HU0SSmHPCr1D0lo4AAL96SqGPuP6Hkx1FYaQMszz+TCDnHXLVvacb4QZVgUS/Kc6alhTjfWOgdEAm7iNBk9eeEuw3k5SNjSircEa+04c+jXN7LwPtMwFCUIZeXkr4ps8OGUaZlSHiknsrZC0WTxtjXa+yzbbbDX0dRDL2cdn9YodZSrk+uLpw7QdTRJKc3lGr4KDGoDqJICDPmcpLFj6SpvX0JF7t8BnsVv2LB+IOKezy9EGb97VSwVFPlteb791K648srmO9/9bmzpYf8zK+zEyTLIHXDFQpZx+l2vfuCFBuNrsHcDKd2QJcAARACU7lUh9q/odKW7FwpXOhOgCIffKteano76ZU++ZOpOZsqAjaDtC1dXS1a3SeTZUUcddfRyU6dpOnrZSIOHsiEEENoNnWdgyFJ5btvfJo7EUxtXYUw3XR0OQRreF2pQ20ALH8k3v5bi21TT5qOf/exn4wgdm4LaCd6ZrRrzbNiDSjjCyjDa6cp3SS/0ezBKoJZhsgixDgFi+R54FJZ3KN+nn8EI/4Abt/xKu8nfnrs5spXIwkWO7mQGTFuMYssYe3nafBYB2IgcXeOTfUdTF71QXeuoo5eLOkA3CWlgRW4/p4IfSBqFsWCgRc93P66CaDfqA2koHjzzNxQvA4n7CRkuGiw8DV5ai/Iqb8cBV9koJoiobiaMBsYpXP4Hvs/whyJpHCpu32x27PgiB6LbUHPfffZpjjv22OZLX/pSnGNqk9jciw4Nm376AKkoeamgctwFEoPFh4Z6nyQsVrd2WEn5rj0PJe8pn6EI+APc2vkj/e3fE1pukvjPa2LopQ5Rji+/k54bpM5NCKWMEZnpjOQmycCc/Mlv0p28DCZ734eS6UCZ5W/3tr4YTHeggf4nhIbyM1QcbZJnEyL3gTSUn/GFNdQ3PCSvbTdknGnzPt3YVy4p3w2U7wvRYDJrlxHxvZi8eCEaf5i13A10M5TcuEu3Q4XbDo+c83kw6z23g8VvXnL73WDP/feXR25TO3WrXCchZYWhQDSElPtAuerRs6oMRSoLf8LScKswwvJsaBJ4MLyXFhnuc4jPJW7H11iV6Dc3wuNPGMAGP+nflhf4sUkneuqpuhEpP/JVeAkgxO+3y3ebapo/VBsvFbBWSCCIn9xo0iaSeBZPbihJDvx5lj5h2fncHLwFF1wo/OPZUGcCDXzhjx8bcnpniIs/7m3VIX0pl5B94YcsuG1TX7EP4k4YGQ6yQztyAoOji+z07tQI39sbq6InCu+PP/FEzKPTGDiVgjt8sODZ6Ng3u8xr+D2TQ6ZRumZlZSu8k4nwpcM3u4aTlQ045dGTTz5R0vxYyN+V+Y6kw47x7v/85/2xqetss9WTK8iQLOWdfGTVw5+wkbwSNz8lgGbhhRYKd+Rrha9NZoEXbpSZkG0h/uWF/E3ZCdd3F3ngzzdxe4dvZcQO9b7NNJNNRevWNnjFGxllOeTGNzJxYkHKDa+e5a1wlUXuxT8wvwfS4yVfRhV+lCdpF6cyKF7plL/ySLy+u3LxA7eZXmkggy984QuxJY+yYof8rBfSjyf8couEnfVNGlJ/Sqf4bcaqrtj4e9So0fFd/EjayBHf7twJD1/CGjXq2cLbnJEn3HjPDXlkXuMHeec7HvEq3TaE9T6t5t6LU9ozPmn3TnkSVrpJ9xkP98ISPj/48dt77qXTb3XEN2HjGz311JNFHnUzZu7xmeWILPjDkzySHzZHF49wfePWoiidG36zHCWfwuFX2MqVMKqfWn74cfmGL36kC2iXH+qZb/SePEr5ZNj8uMgDyVeyVS4yvzN/XHjmVp1zT17askWekTC44U89kRbvqvyks36jL/DHf272LA6ykmbPLulBwuTWdzxLo3DFKx6/uXfHHzepC8kn/ZOBZzLhzm+U6UjyHZ/5Xhw1/fLx+e3n1Ezk2m1bMhlRFmYNQ1ZqysqQjApBoburWBpqldtpCRS3XdgVfMeyuAMUvqVCsLu2vcb4UxEd3cQy4Fw/eSBOSlNFcwcqKHgVDh/OPaSk8yB6CsihzY4KomgcS+TcRnE7VNuxNQqXPFbpNMAaLG4dD6Py5mkPziGcffbZQok4esuZiI6McdnP7Kqrr469zBymLw2OfaHMASRHxvz4xz8OC5iwxcMS5ggqCs85gfZDky7KCuhyxI9hz1/98lfNZZdfFsoHj2TmCB5WM/x552gcVrOBNLYClPwCUMx/ImONheOPhO/sRfGfdfbZzVqFd+E7QUF5J6tVimxsZaICOmvReYYUvuN8HL0k7+WNMxOlDZ+OuXFEkDMQxec4HOXhidLgOzORzJx2Ic+c+Wi4Vz7i11md8vDMM88KRe1oIPw691H48sHxUXi58soro7x5L7832WSTOGNRHjo6yBFH4h85cmSUMcc8uTvXV5if+9znQsGceOKJAfA2/9jHYl+/mEd4xRUBTJVVYfDruDC8Kd/kLr88S7MyRc6eNTbqxo03/ikOpFcO8ef0EM+GtKVLGXQ2KCCrDJOrc3hdyroyo0zj2bmgjubiV96Ie3yUDTP5Ok8S78qbM2tZY+WdY9/Er7yyxAL0vinPebQVng3FA5nOB/7lr37ZbPbRzaJsO6JLWZS3yq85l8o2GZCv8gPg2zdR2acL5LOy4rgw52+SBznwgz/lmizlr/NQHc2EF43597///chrZU7+Os4r66y0qlPKmrM48aMOq3s6LHQIfukG6XCep2O6HBVFvtLpfE/80BMf+MD6Jc3zxJQDZV96lGt1U/0gX0d0IXVCOZAm+UjfKFfyS/3Cu/mH3ikjyr/jvrxX1nSGNPi+k49yy+/tt98e8csPekH66Cu6UfnAk3j5dSFgQSun4wRg33bbrUWHXRGAaqeddop81Ll4+OFH4qxn8iN3/MgXcpdXTz/zdKRnzfeuGbqWfpe/5C8fEwjZa1Ndp0+cl+qsVMDTMWjCBIjVJenyHt/i5I8s8uxqOliZkg/yTx44wks+8isu+Sidyq7yrJxoK+SP/FBX7U+p3VBnlQvH7FnBTn7KhmO63OlnugJ/9I6jzchXePJzzOgxzSKLLhL1XT5w87aSJnpWfOSsbOlg33bbbRGffHW02b9L+vCSHRx55DQa9Qv/8gLv7nTgtESTAtCNvxvb0QSTgulCCqJKRhErzA6m1kiPGDEilOc555zT7LHHHnEgut8nnviV+H788ceH2y8e8sVmt912i0qn8ZPBGlqVQ2VxILqD9f2mcClzCojidlEu4vjKV77SHHjggdEwUbSGCYWjITzzrLOa40p8LAWU5yGHHBKNC2BGaeDlpJNOCv7x4NuRRx4ZcYmT8tMYOkMOP5bxA2DS6Kgo/igHDcx1xS9loHEmGw05Ze27w7zx5TvFRfmccMIJoeQpDI3IpZddGqDLUV6Uj7A1aMcdf1woQEBDQ37EEUdE3OIUT/S6S35kYR9IlKbwyVzjQLFQhkCUsIAisvhTadTFSek4YJ5ilUd/Ld/+8Mc/Bv9oqcLfrSVPzKVyUDZZAYQaS0paWkcWAKVc4FfjSf4Aw7zzzF3SXBtv6abo5Rt3FCMZA1dkfMcdf4uyQcnjGe/kAXDKf+4oWkCJAlYONCgaOeVAw6JRYUmSr8qDZ+BD2ihaDZPyTLED6XgSNrn89je/CeUP9JMRRZQgqoh0bAM6VsmU39kTZ4lDGkJKWzzC0ngBT3r7/Em3vNXQ+Q0YawiUDyBK2VQehPud73xnbAPwQlusIHyQHbAAxJEpC4UGW7n7T2lE5y3fNWjyTEMLfMkbfCiL6oDDycmVLPH56vlfHWBD2OqfDpNG3vMNpbxrxJ3bC0jiX9kie3VS/uHjzrvujMPeL/7+xZFuDTWZKzfSqP4Dluon3uSpzsgxxxwT9UljSBeIAx9ZlzXSAOAtf76lOfroo5u777o7ZK8s4A8o5lf+q0Py3G/y+OpXvxqyEJfOw5e+dFgADcQtGdIRdAI+6QB+5QdddP4F54cMyYjOwK/v6tThhx8eZdA3ZXbfffeNuqNMXVnS8LWvfS3KBdmQNUB1ySU/iDKtnuu4/q68+8zuuwdvyoN41W35rDySo/eOQNQB81v8c801d5RfsqMDvCslOED0YYcdFnwJQ9pPPfXUSCcd9tijjzVHHXVU+EHk8ptSJyyS8qze409eAVz0HfBF3peWsL9YdC29T5fRAeoR/qRVHPKNPOSzvMEXPQFon3zyyaH3s1yRH7nc/8/7I9/xLU/VVb91fMiSHqCXLiv5Ka+UzWOPOy7AprzUnmiP/JY/ZKmuXfvja5ujjj6q+Uvhn0xZoA874rCoO0BZtjF3lPJFB+jMs1ZnW6WOmF/6x1K/6VXlnryVT3qKrlfm5AlSrxB5dDTx1AG6SURZIJHn7B1qKFQoiog1i6VEQ6sSLVgUsMZAxaHY9az1zN/5jndG40IZqqxf//rXo2HVu2KF0fulaF0UjMqvsulNsixtscUW0fvVU8SHUxOcmarhpKwAAI2DxkXPCyCiHMUxuvS+9K4AHZVeo8GtZzwCSdKBB3FTLBojRPECISo6pQQAOSSa4vJbI67B9gyI4NmZq3rZrAMsdqwslD+lAliQn2vNtdYK2ViMwB1A86NrfxT+WHSkm9Ijk1SQrqqkhyaNCkVGGbGs5eHc0q3xppDlo3wC9rhhuWCxALouOP/8cEte0rdY6ZHjQ0Oq8aL4NPLyfa+99gp+9doXK7KZt+SbfNJzfvvbVyigadbofSs/ABwlTJbkpMx4TxlrxDQcvgE+4iUjFluATR7jgTsgAu9Ifitj/AIlgLxGmD95xX1eyqc8F9+S5Zv4PctvQ9jAo7wUr28UMf4McZF5XZhRh8yUQXmRHR6NJgsffvDH2uHZBVhKL74AELLGv/zhJy12GgtAOYd7pEFDPqz4ddbn+AivyiSgTN6AIVkDNchw83wlb+QTa44yAFAAvPxIuw6IMooH9Y688aRssqT6fvEPLo4GFTBYoshQ2WHNZGk7v5Qb5VtdQHrmrKJHHXlUpP/C710YeoNbeaVhVJaAWjpB3i2wwKtDvmSljrOAkxl+WZTks3SSnXzH+4ILLBh5MefccwbP/KvfZIxnwARf8gKIBzA0xFtuuWWz8847Byg544wzAnQJk0yUAc9kIT75xIIkT5RPchEPuUuT78oM2QAd8l8dXq10enSQgAl5OV8J18HwdM3w4cObvffeO+RxzjfOifill2Vtu/JNec1OrXjoVHJUHpVLaQbm6t6UhvlnivzFP90HsNEbyha9++BDD0adAJJ1qOlG5YR+kod333l3yEa9p3+zLCkL5C0OsqL35Z1wpVve/KqEBcTIH7qFBYylVT74Tf8qY2RHbnjwniVQGaDHWbzIlQ6gr5Sbj33sY9FRBlLpACMoLLGswVtttVWUb6BRWNKuPqp/8gLgB0gzr3wXrvIiTB3VytMsoQOklz9gV5r8Jgd+ydM3Mic3PL+2+FUvyYxulKfKl3KcHRHp54fsXkhvdzQ4dYBuElHdFb4OWyuQuY2GSqx3T+lSEKn4NETe+a5AI8CKyXzPPfeMRh5ooNz0XAMElEpCCWswVC69dxVaGOKmnLij3A0ZqVyUjLBcKij3+Nt2m22ad5VKpeLr+VEuwqAIVXTxzDb7bNFTd7GWSI8wWSooKMpbWigDPU2ATiV9zWtfE0oNUaLiVImBLSCB0pB2DYU0eCYj7ykYyoryoSiE88zT9ZB0zxp0cepJPv3k0wEuERlQEnqnFDOFwM8LkQZS71neJDgAIvi9/a91OEG6M48oHG7nnGPO6GUbZpMXGjAN0C6f/GRYXOSD9JERxSwMitUwnEbcpPxRRdbAKyIjxC35U/iUouFlecgSqkGjOOWN9AEFrAHyRv5pLDVsygE58ueAfRaatdZaszZqJY81QkAG8Cd+ee4bXgF2CpxlEf8AFquXvJDu/fffP/y48y8t/CH5R17IhHOP4styk+ULAUiAg4Y1LZbKFN6QdxS8NLn7Lc3SqVPztpI+llHWOSSOoBJHlr2hCA/4FBY+lMGctsAvnhBg8GThCYDyXT3Bi/wmGx0ceSFdGm/55ruw1QOWnN/9/nfNw488HN+lT5zAkoZMwycO3zTSGkQdLIBa461sigvoV8fS0i6OBRZcIPwiVmPlDxBRb7LjxJ20CCOBo7KhLM86S52T5z2e1AFWEzyqj9yIEzCks/zmd9111w1QRSbyQ9jqIvCgPAKFwiMLcgD2Hnn4kZAfN+LxDu/CeKaUmbSwm8Kw/nrrRX4oG+J05J48IRsdKrL7VymLyine+QMG1+3rhCUoVx7Er9x4FkZOtPfb6Se+CUf80sD6BNgrg29581uiLslngE45BI6kTb187eteG3nEX8YnH8lI2ukpRH5+e6/cfaTobhZXOgyxGvouXOlVHrlzKVvKiTquvvpGTwpLmZthxhma+ReYP0A8faPtEA75XXb5ZaEXjHqQN9BIH9x8yy3Rnigj6qtw6WU8kK3wdWrJW4eUPp1j9mpNR69//aLNzDPNHCBV25F8Zvmnn/AnnwFLMqajvVduGCWmn2H6kEvqqiyblWr+zFDcdDTx1AG6SURFT4SyQJTHDDPkENSrouJ4p6AiBd/l7ExEWaBsSBR8Sh1p6J8uFZnyHF0qB9JYzFQUmQqOhC0eyhiJh6JT2fijtJC7CqSS6R1roFRivXNxquTCxi9Qs+oqq0ZPGEDRQOhx+44oPVY2Q8PC+8wee0QFZR10NilFhCqwrUMGQJfGInrxRQHgEa/4lhbpwCOeI41FHi6/py9Xylelp7icg0rxI369A0zIjDzIOBXRUARoiFNPM/PhmWfqcWTzzD1PKGbP95eeP+JeuMKXfo2dhpd8zO8CpIUnXm7IQY8WsQYaWsSzBk2aE9AJEwmHPKWVUgVSNVh67dxIJysfi4l806CSobjIihtxyh+8AWTiue+++yNMbihtfAL5WS4T/PL/tzv+Fmk2HwzQ4N97fuVLgizhJJhDwhFHndDcP3fJuww/SWOovJCh78qAfJN/SHqizJffvpOJd0g5nL3woeevPOE15ceNsjI+Invu3Fm/WFEA4ATyGY9neQAsyQcNIj/ka/6RRgyPiIzIhh9yUs/I6KEHHyqg8MlIg/KJhMGd7+lf+UNkpgEWlrSLX0dAXgNMQJBndfWRRyr4BfIM/8kLZVDY+BH2cyUvnnzqyfiN3NXvzBtulU9Dpd4luFIuXek+ZZIAEF+Zb+54lUfKr98pB27VB3c8exYW9wFcSlkCmpA8JVPflTFX6rYk+axzIS58IukUrm/eIzJOwj+enn1WnazpNt9LepUfHQR1geWRpQ4AkefCzPIFHKWukQ58kY/vyiFwrlxKF5mJD9/iRjpDABd9qWOdIIYeTzmLR5zSQ3ZIWpVPcaqLyoY0MiCUzG1mm2W24AVl/XR/rnSoUo5I2HS8fMGT32Q97zzzRhuAH2BYJ0XHXFq5zzKvrPIrTJd6Q5/JQ2mtPFU94v1PSsedDgIkhc+/OOgt82AMFxuFQmSGxGPqjvC1GVmnO5pw6gDdJCKF2aVg56WgI4Xc7yRKUKWl/FAWaJUZaehUZL0uPZrZS2X+bel1GU5AhihVJEN5wqBsUCoBcalAGhWKwrM49T41wtyZh8TErvev0lLqKpiwfNfQasRUSo2v3rED2pHv3lHElAw+/liUjjTpeVJu4lUhn376mdJQ1+EGYRi2eLbwo/F+XQFL/ArHfBHKR8+NgmSZAlbIAQ/SmzK0cpMlA+kFCksY5m0AKho8spcflAQFMRQBzsJiQTDcRE433FDn9xkiMxRGPheVXrLvGnPyB5b0fjfeaOMIX6/b/BHzQwzhUsDSwM/nP//5mGt01llnRTwAIPmRk/Dkfyp1VhEKmlwMjX/2s3tEQ04BGuKVVhPWWXENgYmDnOUf+fiNH0PZ5re4WB5YTsiVoiYbaQJWyRUfwr21pEvaKHq99MWXWDwsq/JFIwCMCotMN/jAB5p5SuPyzxLmf0rceEhZK/bKgnhc6d87bsTHuumdtMo7VlX1xHeWFh0J8uCH/wTG/LJasyLKHwBG+cZ/xpf1aShSLsTNuiJOjXIO+wrH5bu8UB+8Z5WRp95796ZSP95SrrQm4U1aADiNojSl1USZ14FStuUzMlyosRO38G67/fYIm/VEPilbAII6n2WNf26Fp0488lgtO+Tht/oKGGYcVl/3NIolP+Qzt2Sp0XchcXlnzqAhO3EKSxie1WeAUdzqhnwCBlir5Pk9JZ3c6XQYNgQq5RFyV86BP5Y99Z/+Uf7xA0TPVGQGpCq795a0iodcyO6Rwof8JPckaTdSIe/oM6TMqvvqjPqcZU65UPP9rrqg6uFRRc7KqfTIYxYuox5kq76KH+9AC3/kSjfrAMtreSR88dETABB5kZUySz/yr+xKBz8sYcqKqSIsYixY99x7T1jAyFN+qKNkiu+s0+qD+k5+0kZ26sKMM84U84PlFR6RsBBQTg8Kx4iIDpZywS/9YAQk9E75vvY6aze77rprpANfhkhZgv9R8nX1kl/K/aMlLdJDdmQmPwFTw910NFlIP5mK02/TFnQ8gUJx45Fsos4V0Kb8KNeAfrZbSLqV08yzjiaOOolNQlLgFUSNhMLrt8IMoCnwKqxKSgFQ1Co6JQ54KdSGWDUGTOwUJwVr1eL666/X3F8q46kFhMV8jqJYKHg9PUpH4yE+z+KnSLJyiZPpXJgq/Nrvf38oCDxqrE1MBRgoBgBPg01h4ZmZfPkCdlRsPcP/FIWHZzzqhUkD/g3xCpNipxSFzZ1G29ChismtHiBFxtp1V3k2lEcxUD4UnriBIb1Zlj7y0ztVwcmRUlHhpc13w5eAILBk6E2DOnz48LBKVQBYh1hcA0kYiEL65Cc/GTyzRArr9tv/GgsVyJ4CNP+EArQoxCUd5tHoyQM+FrQAISYHG1aixDQCm2++eTQU8oy/u0rjQemTh8ZIQyVd8uHmIhdKXcMEUAif1eDii38QgFBjADxTvEgjQHECPnhnAdXgAOImPytvJhxr7DVYAJxyomwAybkIQb6KD3hUPgwBLb7Y4lF2KHflkCxzvpMGWpqWYPkr/h4tcvlb8Sc+ck65Io/eKdsaJiS98hm4FTbLkjzEl7wFioFR8zKVP++UIXySk7JqaFGjCxQBJOoPeaoD4iePFyJpVkY1KGRKJmRPjhp55S7k0QdA/f57qUvmAZGjDsrHSxkUjjqkTmgwv3Xut4J3+WzOJ6sfoKM+mRzPAuSZVUg5pw/I+uZSV+TViBEjAkACq2Sq7AAsGnPlkaVWnMOmK4D5uV7UWw2j+JUxYaiD/OkE3nPPvVF2ASV5KB3qLBAlfcJS7nRqlEdpIz93763mVf/wLl3KGCADAP+ryA/QkR5x0j9kpbyoI8L2TXxknQCFrOmPqGPrr99881vfirIFOKrDGxUgwJ2yxh25KutIXm9R5KozYm4xfnLxmHpMFuJXnoSV5c+dPuCO3pEm5e+ffTzLpwRC6pa4bUWE7xWKbMyNxJ/8o2vkA0BDhjpN0kvHkbF0kjnwQk50BL1g5bGpE9Kj86x8GJLPckBeeOdPvMozgKwsIfLlRl6TB7DonXyhP+kCus8CLDIkI3Xle9+7KNwMm35Y6LLsRBnuprdy3jNe6TR19A+lnBxz7LHhT97qQEkb3tq84tFz8vyfh82xnb5ZqvBBt0orGclz8pNns842awytk7Pv0qCeKydIHRZ2RxNPw0oBO9iDRmBiieLZZpttJkiBTgukULoQhUQuwNEVV15RGr+nogIqtICTSkD5aLRvKsr82lJZHnn0kWigKHCWB8pUA7P00suE1YQS4Fals42EymtLEL1kDQylrBKJW6VkvcJP/tZD/mAJk4LQQKqowId49LoWKX4pNbxRiKkc3vq2twW4mqMoUxX11SWuSGNJHxAHaFCIel0aBcrOe2Go8OJbeeWVivKfNRoJAIMSY4IXB/fSqQEDSABZfvDnnZ48YLXQQgs2s88+R/DCvUad0iJTYWo4AV0k3anIKYg20GiT7/yyVLJ2yrP3vW+taDxz+EO6ACKNP7d6npS0tFJK0iIfNQZANsVIngAJoEvuGoTcAkE45M6qgV9K+7XlN2sgOcpD8hMvayNe5JGwZpll5miYgEJKD88rrGDLhvdH/osXP+RFHvyy8qqrrCPmW+ntK3uvec3CAYqUNT1xFthVSvz4J39h6c1L67Ilj+ST8sEPefADzOOTpUk5I89+mdf+Yva0vQO8gDJ+gVbhiEOc8hrwUOYMzYiHbAAu6SBj+Q4sS4P6JF3SR67kNn1ptEpMEd/4CIiSP+IlK2VFWfJbeVbfWIPw8KY3LVPinT9+v7fksfSSjfjFq8zqjGnUWeTISRmWH2TyxuJOfior8kuY+PfN3FNpXq2kQf1SH6RdmAAsSuu2S/lD7sstu1wAPbwo74AWWZCnukFWaOmiL/CqXiuz0nrlVVdW3ko+4Fc6TBPRAZT3ZCBe78lFI64j9paSdkPAwtBIuxueJEu/1Wl+/QY6lHW/hSF/8UqOyot4lG9E5xl+zQVdwPWf/3xLpEFY/Atb2VK+ly1hAk3Kk7DULfUPP8+WemExi3JHV6jDAJw8l2ay4hcAmbG4Vy+ET2bqH3+R9pIucdK38lLeAX/KmU4NPqwqtTJZmZx9tvpd3tBd0kAfqNcsoMJao5Qv8qN///3Av5tV3rVKlGuyEz55KPP4w5eyKR6WMWHjg7zpUXPYyHTxUofIQbxAI7kqS+qWMHXepB2AVNe1BXfceUcAL/qOfJR7fpVt5cSlDixa6hceyIAs6XO8y1dg3YVP8qrAvi6YWLK4T9CMVzIF+uQVnaet0dbhT1lfdNFFSimonTFu2zpjWiHy0qFTByeW+mBctw/dpKIEcuQIYLQBhd4e5aaC+C3jVFDfNUgmmBuqs7KRAqA8KVoVSDiUEPO4XtWY8hsYSMX0WOmhP1fCFL6Ko6LJD5Vnl112icq33377RUWiKGqFMYdlTFQoFQdf/Kv0Khj+pEFaNAB+UyazlLCnK++4DZ7Ke+GJE/ktDEBIOvFPMXADiNinDlEKSE/RN+lgaXCn8BE32dPGo/g8K6bmwvDrPTdkKRy9d2GkMrDJqmfzMoYiPCP+xSksMpN2vIsXiY9baScjJC7plY/IN+G4pP95daq8854UkkdUJ2v3v8ODPJTelLXnlGmVQ7XAWrVnvomhNeUgwuiLhyWC+3gu79txtkk6XPgeSJkO8z3b+/lluPwom76FuzGGS6o8kXCRdJCTcmnoWMPkynImjawAhryAX4BT+PI39YswpEFeIDzw6x13nvPb+Gj06DqXihyTxi03dbVhho18xw8/4sK3upHkWDi6kCUcOJB++ch9m3/lXDnNd1YdmrvFmkqfzjgjUFzLQtYdGyDbTxEJTxgpe3ypf+oy8CP9GuysC3jNPKz8T9fceeddYREDnAF84cg3W8oIW/01LGYu6axFpwiHJUWaxaH8C8uQrukT8lUYwAUdJC/JkD/8qn/m0vKfMpR3/EjX04VHAEg6XMIDaKTfb27FKTx+sk7Sk4AQvQZECJsftY6u8huRZdYxckDkor4LGz/ykjuXdISfPvmRgTh1pB4tnW7ykU56Xb7paAF43AjTXTlgSQNQgWn6U7jSg1/y8Q7Iky66hT/pMaVEfnBL36rX3OA1y41pLFtuuVXktbyU777RXeRMTtLAH4AgjdoNMqEv+Mer3+IlX7LBl9/qqTKEh9RHyq9LXOTCHT/iEJff0iHM5N0WQOLOtoHcyFp5eOyxxyO/skzhGwkHVYvq+OfDTk1Eti91HzoPQR4n9ioKqFcKRV8I0zaVRq1XCmTfr16vVL5eKcDl3TNFL5QqWci97QZxs8OOO4Q8r7nmmnBTMjbclcIe4ZTKM44/v4sCDNmLN4kb7vkrvbde6Qn3So+rVxrKiId7d3G4Jz322KO9UuHiWdz53OYhKdPlzp2Lu/TjvTBqPNVfptu9XV6Sp9LAxm9+/W7Hx0/GxX1bDt75Th7pLvgfVeXgfTudQ1GGkfFKc/LpW2nkeqXXH2HVdInruYg/4063ea9uKt9JzxTeSiMZzxmXe5VT9eu3NA7k3bv8XcD4WP8o33uX/GW87q78VhqK+J28tin5zud2/En8tnlp+0E17Mqb9+L1ruZzjbs0bPE90zBqVP1Opr4JO+tA+gn++/KebFztb8kHVgbju03CTZ5TLgP9+M1dhu0uLvEiv5/BT/n217/+tVcUca80dL3SuPbuu+++cFcawrH+pCfjRMK+5ZZbettuu22vNL69ffbZp3f//feHWzLIeMhF2fNbPc10ImG362fy2Y6r/S1J2m688cbgM0n4ykaSOJ966sngZyDJh6cLX9KHqt8qp5Sj54zTPcPBmwvx/1Thv03cSj+9mbwjbguAG/tOnBl+xi1cfvM3GaN2/N5l/Em+8VPAVMgTRd73ha/+F/BVnmqYGW4BUyHHhx9+OOJolyF8FEDXK8C0702Vu7iSb2n0u823/FYfEHfJe6Ybeb799tt6pUPUK6Crd+mll45TXoSVceQdpezbYSXxR8bShIRHX6F0L939vPfr/HYcL0T8CRuPSc+V8MkGb088MTjv0wLJg1VXXfV5OGtCrqTBu+wdTTSxUOhZlMIfSBvpJZUyGRaMIuvoEZVKEN9QKbAxj+kvf66T7A3b6Bnpodaebe3JImGXQh9he9bL4y7mg5T3jndhedNT4s58DkMDLH0ZLzeGI4Qp7FK54tkwJv64Eab3eBOWnpnfzOnC9U66kPf85d5OwnIJQ8/tmWeEX7fKcHlO4k58emB68PiSDvGWCj+WN7+584znlLE04aXGU5f5exb3qFFjYvhGTzJ5HYqEL7x8dvFjAjVZu/QovUv+XEXdRHzi4J87v9vhkUn7XR7tlWlD0qAnWpwGZfzu0i2MdM+t9yXIsZSyScr4SkjlqtYQV+ZPWqZYqUqDEu+TP89J3tlaJb/LeyQ+v/Hom/hcnvt/V7XSDpPlqcY7Onrpwkg/ZOmu/HInDHJthy0s+9/ho6ajfhMm2ec7aa73oUkepJuUaZV1tSZG2ssl7PyO2m7dI33lvfxhobHXo/pSQEGEz0rhG55NYveOX2WX39KARr23txnrSWnkIg4WINylzIWhnqinKOItMsGDtCQv5OBZHcBD8unKZ9Zt6TLsaZhMOEh+Phv1VVkq5Wb6WvfxzJKEB+Q7nVM+xLfMG3e/PYvH7xp23cLJO+nBr/dkIJ2GPPM7HqUBf7lLgHLqvXesWcKXtow35eu3sMMyVGToNz/uwvYO4TGffRO2q3yJcpl1T9is0tywHgk3ecxwvTNEyZKV7t0RXgyH+8ZP5ge/7viOe9Fb/fqyPpNH8u29q51O7//2tztidOdd73pnxMkvkmfqTur8jIc/PNX4+8/dzW/8+T7XXHOG1RVxi8TPDdkgcfnmEo40+I4P93pVHelZevjxzI945D2//BTYFnFI+6yz1iPnahj9eq2jCaNuyHUSkcLpIseqwOvRRylXd78VaIVYheOGOfyWm29u5uwzwxuGSjN8KNm+Clkreo0jlY6wZB83Kgh3Ko4KY8jCcWKzzjpLzHGgxITBDRKGZ+EEjypQH5++CVdY8tbdReF5T+mm4qSwR4+mMKviKT2s4r9WWOkE4oTnG+DCj3jx6J1nYTLPR3zFn9/8phylE3mXypg//l3Ckg5y8FxSEfECZQkuhiL+xIfcMy5KCAD2TpjiFp7hin5gWhsHYbi4S94zHPxJl+/ZQEqX797x7x3ZiLMtl8zfdnkStmfkuf1b+tOdsFBuA9BOYz7zC7TZzyrlxK+45VmWA2VV2Ul+uMlwhM2ddyjzxzfhIG58T/mkzPJO8eewuGFyvPiWjb5nMsiwUfIhvYCRe5azCaUMI9NFHilDYaHKpzArWMl0yct85kfdaBPwr5PnWwLjnNclLakzlQ2y9b1N0iG+dlnJvMabZ26Epz5mvvvtAiDEkc/cAyZkisgVid9ZvcBy8pw8ihfxj0f5J46k5Jk76cxnF7lEmosf5Lcr+cy0iB9YpTN89817z0mpbxD3CD/eCz/jQOJM3pN/cXmfcZKb8LkTjvQqg8qddPguTG6q/qp1kjvfyZBs5QM3rtR3SLzAuT305Lm4XfwDffbmzHpHx/AnvORT3O6Zn8lvkt+G2HWy+TPEn/Ko8qx5KK1IuCkL4fLvd+R9uXMvLnH4zY13WgTbn5ABvecdUt+y/Aorw2znR+ZxhFNkK5344TbqRPkuT6uMq14XRvKGMtxphcjvpQ65doBuEpECSpRZGBXSpJStuwKcikEBT/eIH1e6z/CyYqTfDCcngFO4afUQrso9MNzqvoahwlFmWeGffhq4rIrNe+H3SljDiiKriq5/TzBhicfvWnGlsx8wFK6Lm+KnPEVPvlD654ZyYLXMSu9dhIe3EjceNaDceF/9asj7G1TvuPPbJSy8Id/9Lo6i58hdWxZDEf/STgb8hwxKWH5nmlE7LZ5tgWByMYUX8RW/6Sd54p5b7zNMxE0+e59yRZRttVbVsiJPfc/GSngo+UxZtS/vMs62O0QuiMzlk+8IT9wlH9zn7+TDb+68q+nvn+NXwwF0ajhkIC7PSJnLtCHpE4dGkhugg0VIHmScnoWRacy4fFMHlJUq81q2/eZmKOJ3oGykxx2/7fxX/pW9dJvyy/BTXuVfNNTcUcwacyn2TXjS7Jt0CDvLWspGvN57555yz3ilNd0jbtKCRP4pp5SZe9bx5DH9ttMo/8vD2G+ZPiQcbuS5MJDf0pfl0Xv6X/p8C77KO+HjlxvvMh1ZJ8qPqPPIO1eG6Rn/KePkSRjpThyABVDQjhOl/4wzvwsn5Z+/PQNXZIjIjBvfpQlQ4y5l753wxcVN8ui7sPinO32X/75nfJ6NHCgn8b2U0zHP0anVqioMMk/iRtztvBOO39y6kljdhOO7/MCDuZep4/GAgr/iH3knXL/5E5+8lWZpxIuwMv0pG+Q3N+7p112YyV+SZ+9cwkDckUf6GXh5z187nKmdOkA3mZIKkIXdpXAScxb6rOTepdwV9CzIVQkXJVd6NWmx8k2G+67CVbe155Q9RnFl5ctwUfrHU7rFA3dVQZmsWif6cwvgqbiGPXwrpSPcRkNVePNNgw1oAXSepQ1xJwwNfSpsPPuePAnTcGwonuIWL9Kfbjwnf767amP9/MYpefLeO+kHrISViwKEmd8yPuSZTHzLBinTwZ9vws67xr2CBXH3Ne4ljOnIoShTZPiAXwqarKVBfNwKG79pbajp6m8UxB9hFnInX4Cn7Sa/c+tCwnGlvFB+Q/kuqf1tfNQOy3ObD+Q9ftwHhpl+29+9wyN5ttOMNB6+k1sCEpeykDJEwvM7n1HbgpbfBvIzkMTVdtMOFyX/bRpfmECBhpqbLFP4EU6W1QyTG9+QdCUvA2WVv1G+R8mrO3fCEKd3rpRD5lf6y3jGRwN59DvrTr4Xl7Lsm2ug3NrxttOEkufyb2xHwjt+hOnutzjTD/Iu0+zejjvDzDLSJu/b4Qyk8Fuu1FXpPvnIdKKB4aSe8r7Ni7IgvHTvm/fctp+R53SX4eS7gelsU7pJWQ90432mayAf7t4lDxmHd+28FUaWXdQuY4gbNDA9rnSX4SLPA936lt/bNL5vUyt1gG4yIo09SWYhru9qYR4r7PKcBVplycqDsgC7+6Zhq/5Vzn7zNT+ec8gEAVXTTdcPMvAgLO6EUStgrbR1aK9eSPwRblFO9iUCNqxu0zhZgQasCatdOSufFJ50edff4Oo1A0dzzmneWVXQ/InDe8/Akfg9u2cjnm79zvCkN3kVbyoY7/Dk7vKtrSh6JSyr58zRSbkBYtX6p/fdv9Ftxlv+Ra+a+5rGIvfiL61uaa3ktG2ZQsLwDfGX6SUfQFT4wlBpDZeIN1fm2e7CN/OpavjPV+AdddTR5EehNwZQ1uHUB9MKpSzaaZ/WZPBSaFIAuq7VmEQE1GQjXCs0EFaH8ZJkWAUGtcAnOPHsffpPgOKe87gAEu/SQob8rhcAl+FUf0neIfkNfPAPMFmMYSNSe2Ch7110UWyhYGuUmWaaJY7vKr5LWBV4ZjjSAKhU3pjva7h+s0h5NmwGPHkH6CTokQ69RkFVwFNPEECsUQn0BpJ4ACA8pOyEa6gZCT9lZNsFYUxfwnJUGnfkCmhW0F3nBgJZNU21IgjfU+ZPpjOPW4vnGEbsA2x9YI47YYsHZT5acCDMrGK+8yeN9gd0ELuNl82hPOqoo2JzUgtZ8JTp7KijjqY8mlbr7kC9VfVrR68kdYDuZSCFuoKZCsyykQek/AZE7AMEEHifbgAS92olq6tRAQDAwBw534TtXVYWv71Pqtay+lv4GYc7gIb4xZ9dwAEJBy1//fTTm+t++tOY4wEUVjACeFULHhJOWgZz4QN3wgJshIs3V1KbV4sKWMzwiKzay728xgBLJZy2dQ6Ju4ZR05Np9Y5M0q07XqzScicXK4GTXwtNhMW/+IOXEoYh60yruDM98oBfl7BZofuSEeF4x533+Khh1fxxzzmJ+d6dH5fVb3bAd1qCy07q3tlAl0VQOeioo44mf6LbhrqmRZqW0z45UDfk+jJQn0hDpp41/NlIAwwa+PydFqTqp4IBjwkyTBDnhowTELJYAYVAAn8AhlVVnhMgJSAUjgnohkeBpjHP1XcsWY7ZchSQzXzx4xQAO/8LI9PgPcuWIUrx4kN8whanZfnC8w0/3EsD4GIzUgDRxpysdllO8GYDzZSD+KWNhQ+QAg49s3wJO4+7Ys1zkYH4uTMpfo455oz4pMl3AAs/wvRbOIAZ90CeeA17SocL2LNrPD+2cvAOj0754NdmnXZrR/LDd/LHm/R7V+XUi2dD1eKYY865QvbkgD/8CBf/Tgiwu7sVajZ9tsWMHd6TP9eLqZMdddRRR/9Nogc73TXxpH3q5tBNhpSghkwNoznWxo7eRK1Rd7wMkOCMSudleg8kpD/gwe7jhj8drgwQCsvxQY6ncSSQncgBCr8BAmdxcv++tdZqFlhwwfAHSIhroYUXan7z698E4HHMD3DjGDFbmzjSxe+//u2vzX333hfHsDhjEQADmgyL2lk+z/GT5/hzLh/A40gqPOAdaEH8AYp4YInCvyOEHM8D4Pz857+I42js9K4QO9LIMVhk4BxNaQEWgT5hfaj4c5SMYWKnDABs3AoDOVPRbuyOlBKnY6IceyXekSNHhuyVUfK2/5bjkX7xi1/EOZCOGXIcjnClcY899gg3V111VcQP6EkDN478AsTIfpmll2k23GjDyDtneSK7wgOKwiELv4HF0047LYCh9AOYvgOPecQZHp31aNd+x+9In3A7pdhRRx11NG3QpAB03ZDrJKO66KD/XoUMhLCEmasGRDkA3lCnBh1Y+eEVP2zOv+D8OHxdw3/ccccF0Ln1L7fGsTIOT2b1cciyg6GBNkDFPCxAgsWHZQyAOvfcc2OCPbDjsOYLRl4QQGKmGWeKQ9DPPvvssCwBlfw7KBmYc67k7bfd3hx++OFxzqwwEVACCFn1CoQAHXjxXRocWQTsSCeLGgDicnyTA9bvvuuu5o2LLRbpJgMH81999TXBh3Btygk0felLX4pNlYXj4GuHRfvubEKHiB9//PEBvoBj4UgnsCodwJW5gA54Rg7qJisEHOOFTMiI3AA1MgS8HAqPb2cucod35+k65PqSSy4Za9kT99FHHx1upP873/1Oc/3Prg+whgdywT8rG3ANVHIrDeJ25qLv+JEmPEijYVagWj541x4i7qijjjrqqKOJoQ7QvQyUlhUABbhijXPAOWsMCxTwxVLjFAcNuEaetYbFDYiwa/zDjzzcPPDvB8IatvJKK4d1DbgBavKgeG5Z2PwGJITFksUKJ87XLPyaOBibO4AHgGR9cgC081tnna2em2hivuE/5IBrZ+vhHQAyx8wwJDCSIMuGlkCQHoVNi6U3h0LdWdikcd311ms+tdtuzc47fyKsYr4BWyyWrHKbb755s8kmm4TF0XmE/ACa4iGPHXbYIc71/NWvbwjLGLlIp4tfIGuzzTZrrrnmmgDOLGLAKZDoApbIlOXLQfBf/OIXw9IGlEm3oV7pBH4dkH3mmWc273rnuwLQ3VnAKCshXuQBiyUgK89YSodNPywOniZXcdi13fvXF/mQvbwGFuUZ+ac/sicz4I9MAT3yJ/Mlllgy3okHX20a+Lujjjp6PqXeymsgmT5S/sezUQVu6EX+XJ6R974n5fd4Xzrjg1G6Qdzlc5va4bq3n31DeUc1TGHV8AYLs6OOkjpAN4nIAgiARX0D4oAblc9Qo0PyAQNWLu9XXHHFAF+AwFxzztUsteRSMcTK30zFHWvSW5Z9S/OJnT4Rw29XX31VALqcHweMaPiFDzyxJrGssfplhQf4/Gbhu+CCCyJsQAgI4+ZV072qGVbAGuuZIT/gJxcOJKWymXnmWcIvfoXnovjMbUtAJz7EqgegGOYE/tDGG2/cHHDAAREGa5d4WKMQWRjmZdW68MILA+z5PvPM9VQLJ2eQh+HdnDcoXEOsQJBhTPIwdA3wGS7mDjAUpjiBNXPd+GMVGzFiRJi1KU5xWhQiLOkRPuvdogWgmU9oyNow7GGHHRaHmZOBg8ufevKpsMIZeiY7FKC25Iu8ZZkzHcGh47loQnzyRN4BiyxzLLdAN7mPGVMbCt9dqfyzkemoo44GJzrNinz3vJLyt7rUfla/Uk8jz97l77wj31zqZW5CPJCqm/Zz/dGux+0w/a7xZdshDXUPzyTv6hW/4l1HHQ1FHaCbhKQCq6SpLFREQIGFByCzmlHD7TtgpRJTECxg6Z9VJyb1PzsqrDcserMXIGePMpYfgEK4gAG3rE3iApCEDcwgFiVgAahgPQIYxRWgo8Qz5xxzNrfeemsAGqDMXLgll1wywkPcJLijcIAm88kAGBZB8+ZGja6LM1ACFv68MxQrfGRFrGFkQE+6c/ECwlPG5U425uo9/XQd9uV+9tlmj8UDwJFwUgYIv/zlwgmWQNYvw9HnnXte8853vjNAHAJ6DXWKg8XMJW8AZcOiD/QtlJBWQ7rkAsSx+pG9OPHN+ic+QJX1j7UTDy5WP4Dut7/5bSyOWHPNNSP+BNIAL1mxSpKHeXlAIyveY489Hny28xEJN+PuwF1HHQ1N9Ik6lnWGtdul3lR968irulBKPUt9mO7pFs/C8Uy/sML/4x9/D31m2ohOMD2oU2jrIaMbdK1OWoI0YSQlTwCZu990tztdkPHxS9facBkvrspbLpLqFkp1NH7qAN0komyoVbisiG2Fwkp08MEHR+PPYqbyAyfADQCCKILpSzisXYYBWXAADpP+gT4gg+ULAXBAhUmUFhS87W1vC5CXQEmclADwxQ0LofjScmfolhtDgIAJ5QVwJkCsyq8Wj5KM5qESL1Cy+mqrBYhZYMEFwjL12GOPhhvpjXMKy/2d73xXxPPVr3415suxiH3rW98KIGURguFa6UN3FcAKwAFi0iFNFKZ3FG7O0TNUDBh5J148/v3vf495cICXhRDIsOYHNvhApO/+f97fvOlNbwo/yBYhFj8YmmUZ/HeRh3g/+tGPxrDt+SNHBrjDo+Hf/fbbL+Y0Hnrooc2ll14aQI4ifryvMQCyWQrtBjOm8EOGvod18g2LNquvsUZY3/Avv2ctQI8w5TmL4VZbbRX5Jh3yhnyRoV9xkoN4yFR6yc9zRx11NC6pF8Bam7yjlyuYqp3OpBzlcM/vQBmgZn7wMcccU+rgITGyYGun4477cuwdueuuu8ZUELrc3F/XEUcc0XzqU59qPv3pTxedsX/UXRZ9833pDaBPBy3PKxYvXWF7KfOTAcz6uwI5dd59sKujjsZHHaCbRKR3BSiplCqkSqsBVplZhYAlvzXmgJR5aCb0A2ncsx6xxuk5soS531d6hucX8JeLBgxH5hCr+VvCEg4QpufIggVQADOsP0AVAAkMGAL0DUDCk3iBQtYhio4iE28Ci1RyeBYXixIgtVABT8K45eZbmicef6IowVsiPS6gRrrXXXft5sMf3iSGZoGiE4tCBNDMmxs+fHgMsX6rKLsvH398c/rppwcw8p4V0Zw4Fi7+9tprr+YXhS/z3t773vdGeig+itecOxshkxm/ADMiyzXfu2bMBTQcC+ABUxSrYVm/pdcq1z+XcMgPP3MWWQCdLJqscngF/sy7MyRLHuQHZD1RwnOn+C3iIOvbSu+de2EYip13nnkjPwz76tnfe9+9sQDm3PPOC/nNNffcAZrJXQ9fHplvJ58s7BCnYWZulC2NU5arjjrqaFxSR1xJ6gsA5J7ATv1BOrfcqm90qYVqe++1d4A4i8d0pK2Yv+TSy6Iu6oDeeOMfQ2caDrWoyqgHvWXlPJ0kDvWVzlPnTfkwF9fisL332af55Cc/GbpEuPQD3Q2AzjRTnWKDPzyZn5c8t6+kDtR1ND7qti2ZRJQVjRxTuQAAgBowpuI7LBkoWe097wkgceyxx4ZFyvAlAKdhZ90x/GmozgICq19Zp1jaWIhYhAw/WiQAzABAFkacc843ClC4t9lmm20iDooKGLMYw3AhixjQJS7Kg5ICQA354R0YAQQNUbLAAVXcccOtfAYuuBeu8KXP3nXAU6Yd4ABOhCVOSo5ljSXMEOeoUc8WpffrWMQw7zzzNI+XnusSiy8e4fALVAbYKgBVeIsVP29bfvlI/69//etmt912i/RIl3TmsCiLV5Zh8/SsEP74xz8+ll/5QBGzePLnWVx4M7fujgJYby95BBiSL+VtWxTpEHfO5SNzl2O7Fllk0ZInD0RYiDUOuL7p5puaRV63SKTXb0Dc3MgFCrgmT+/wJB7D6+Rr3p6FFPJaOoE+MtFwSBeZ2tMvjzLrqKOO+qmtf9UtV1q9ktQxFz0KVAFc6u6WW24Z+pR1Xh32rHNpcdmVRS+qb3eUOp8Wedb8VVZZJax7Vrh/5CMfCd2g06szTPer5zqSf7vjbzFXmW4zx/epou8eKrp/mVLPjQRoQ+kfOonO7WjaJWWn24duMiSNLyJaFVtvjOKgZGzjoVLbikPF33777ccqHvPezOUCJPToDMUCguZlAX45r4oiES6LmTB9s1+chRnywjvfZ5rJKRP9m/3iB3AUHwXiHXeAGn/KACVkIQF+uPcOcBOGeJF30ujuvbCQZ+/agEN8whYei5U5hUicKZ/kBeAUh7CFlXLM8gUYG+5gsTMUIiyKVJz4NkzqnuBz9913DwVMzqit3JPqUEjd9Bc/LukVJr7wgLd0y107HPHgAeldtydMi7ftVlqlKxV3prdN5CU8MsSDMNxdKfPkp6OOOhqX1BF1ho7L3yzoOsbuRkoANnVRR9iIhKke5513Xujbd6+6avOja6+NjiK9C7BpGZ0L7bdOmrDUT50xFnX7fFqvQMebh8yvb+q2Rlq4OupGAnTeLi4ddTr2PyVuukAn0giEDpxOHp5Tbzi1Z+BQckdTJ3WAbjKiVCQqYja4CXDajTpi9WGSZy0zx6tNhiYpCXu0AXiDUTb6baWVcVJU3svWzNP87p7gLQkASmscft2zcAA2lFKGMzAdbeJX+hPc4AP57dnlOfmgEPlBCQAV6HSTlDL1zR52n/jETtF7tmcfxUkWlKd5aB/bfPOwtHlveCOtj0iYKRNhJq9WluZEaXLjzjc8ZlqQ3/jlxjMSFtE8+2w9lcJ7fhOMZXxt2fgtD6QpZe0Sr/cZbuYtf36jtlw66mjaIPWj1omsT0n52x21v6lLpkUYAmWJM7WBvtUJvLyAtIVLJ9jcWVNYWPzpY/V3hRVXiH07vWMtVw9Z6Fn2hckyT3/qpKvzOmVGG1j+gEXfWeAtpDACAAi+ugBB38XHz0033xx8/O/IkcGXqS/zzDtP8/pFXx/WPtNg6DAWQ3G104Xy92Dp7mjKpQ7QTaFE5K4X20CPzbxJUJGF1VYQ7TAH/p5YGl/YE0L8uMjpr3+9vfnOdy6MO2VrSxHlj8IVLmBnxS5Fang3h5YTpL5Q3C8lrRPi96WE31FH0wK163tSdp68U5fduUEAFoDktzqODKfSASxr5rjy7xt/prEASrf8+c/NzTfdNHZkgH+LkwyprvyOdzRLLblkhK0Dlp28oYjV3rQS4Evn2GiJbZd0xIQb82tvuy2mUACBhnrNSRa3aR1A4BrvXaNZ5LWvi7m2cxe/3AF1prLo8BuqFZYLX3jKDjHeXP2dTCth47GjKYw6QNfRVE+pyJI8p/KiNK0Usy2K94Y8Lcxoz0VJvx2Y6qijyZuyro8PQAE0Gj4Aqj0KwAIGLJnfxupmFMTwJeuXC5Az4sD/3OU3q9uyyy0Xc1QNpeZUELol4wfW/Aa++MNbWtpdfhsZMP84Rzp0NMWFaBx6Z1gBX/yL32XI17Ct5+uuv66Zf775m6WXWjpAGuCHdzybk8cyaC4wgIdX8ScPbd2WvAF0dGJHUx51gK6jqZ4Uz7GFta+M5j0Vuh44hakcclt75ZRaHe7MXmxHHXU05VC/1SlXetIDdcoCQJNkaPW0U09rrr7m6gBJiFXL/Nl7CzgaVvxa3T7/q18dc+BY7y1ASj2iIU3ghugVVjLAyvw3c38dzSc8iyG4o3OAL0OmwjJVxmIui7VMCUmLIZAF9OHLyILtp1jYDNV6p/G2GC6teO4WatlWiZXR3DsWP6MOO+y4Q7PQgnUz9yS8pgWyUpVRR1MeTQpAN+xgG+oUMudoYkmPwarKnAPVUUcvB1G8FJZCC6BRYu5+p1KmyPROnysKtO4Y3z/nrL9B6KijjqYc0kip1/UXcAR4AURAHQuWFe22f7ro+xfF3DXWNgsTzKu1SMHq9zXf+944htDiB0aI3Agc0BIOcOV3GiZY5izAAtCAKc/2mqNPADbDvAgQO+mkk2IFfJzZPeKbsdk6MMaNdtEQMGBmVwNhCdt736XDPD2LIQytSh+eLdSw1+UbC4D88Ic/HPrOHD/DszlnmBzc2zquAuBO102ppE0bMWJEDNNPLPXBuM5C19HkT4ooZQelWUVKcVHE7nqn2aFQhhP46f0q0cqm47g66qijyZ/6mqNB26Os1ywZhixzqyUX4MSaZkHZPHPP3bxrlVViOxArSIEmQ7QorXuAlT3nuBcXq515dLnK1H5xI0eOjKFZAMv83HXWWSdOoLHwgd75yXU/aT772c82b37TmyMc2xXZcur4444PIIlXG6sDY+bnsRpa6Wr41CpX3wE7ug1PAKm0sDjyw+pn6xT8/emmPzWPPfpYhMsP0Lr11luHxRFxAxDQhYPJrqPJnyaFha5r6Tqa7ImCUmBHF8VHaVGAlJqhD71c77jJHrxnCjKHPTrqqKMpi7KBSvKbpQrIsVH7qaeeGtY5Q5jmm1lgwI0NwTfZZJNmxx13jFMdALW05gFmadGyuboTe1jW6A3+bVieHUEAjC6xsTmr3/rrrx8WMXP1ksybs3WUfSlZ5VZ7z2oxJCoOflnbzOnDn+8Am2FV8QGUiI6ySEK4GnSLKpxHfeCBB8aKV+4M+S695NIBUIVtQ+RzzjknrDnOBxd/hteBuWmbOkDX0WRDFPJARZ5EkbV7n2mhQ755n5a6MWPqylab8LLODRVmRx11NHmRetwGJeo4IAdoAVxOUHGklu1IDD+alwaBzTHnHDFitOeeezaf2HnnmDOnowe4AYHAlPlo2ckDtoA4+785go8lH7CK7yV+89TwYUGDhQ6GRf3GDzd0ysMPPVyUVhPDsE61YXVDMSpQ3ObcOYAOn8JgndMRpau4s/m6U2+scDXUZgN0Q8CsebY52W677WL+3LDphzV/LaB0jtlnD36nGzZdc8YZZ8SxZCw6wCpwSVYdTbvUAbqOJhsaqMzbRIlSgu6sci5ugbl8zt+uNg0VZkcddfTKUs5/Re2OFqsVIJOWJr+5U5eBMZut24bEsVzCAGpY4a/76XWxf9uxxxwbm7GzYuUqdwCNFc7xfKxYrPqpC8TFP6ub4VhAyrAtHSNOw6pOzGGZMxRrjptTdAAt5BD9/3nj/8SQK9AlTpY8Q7zZ8fTOaTjSYgWuYVl7iwJyeNEpPfnkk8NKiFdz7WyBIt34o9cMuTpre9OPfKRxwhC/dODa7187eOLXHEKWQIAQsGsTq58L4Xmwzq13gGrX8Z3yqVsU0dEUSQngBqPxfeuoo47+e6ReAkzuAEZ5M/a5brlR94y0Sn3M6DFhXbMNiWFWoA4IAjzmn2++Zu5552lWWnGlOLorLV/8I6DIPDRnOLOcmV/Hn9WrfmuzDMNarABoOZFn+eWXD/AG3ABT2jeWNeECmoCk9yx7t9/+13q29UILhSXO8X7CNAfPnTv+ZikXd1aveg+g2SJFGi26MFcPSDQUK16AkHURGWoFxgBCxwZafGEOnbikJVfc4h8PeBSWYWiWQf7Iw+X36CLP7Py2qcr/xe+L2tGkIWX2pS6K6ABdRx111FFHrwgBD20Akc+OLczvAAjwwap1/gUXxDwxlivgBiBiWZurgLLNPrpZzDMzpAn4aRB9Aw79NscOYHNUoCFUVjBUz2FeJMAP0ASoAXLAlLgBJG4BN3PbhAUIApOutCQCRyxmvnlmoTMMDByKG0ATD2AF+AGdFjGkBdFWKObhAXCGgJ3L7SxZVjyWNmBU4w4A4tPJE29961vDCgmg4U+aDclybwhWWwz0pQUS4CNT8eTCEPL2rk0Df3f0ytOkAHQdJO+oo4466ugVI4CiTYAPQOECqAAXm++eeeaZzXnnnhsnP7CwcQdcmYu2zz77xPw3gO3iiy8OC9Wf//znsHgBZECeBhLQsl0IgOWcbAAM4EFAHDDkmEVgjBvDnsAQIMS/IVl3F76BKHPxgDTgSfzC9Ow9wMcCCDSKmz/A1Xvg0DxA248AcFa0mp/HMmi4F+hkXZNOc/9+9vOfxT53dpI4/9vfDgD4dAFy+N54o41ivzpADXDDP/k55gwocK41YEl24s80e+4scVMvdRa6jjrqqKOOXjECWBAAwjqWw4KABmBzySWXxKIHwA6ICnA1ZnSAEtY2e7OxdAFL3FlYYGsSfgHBWWedrVli8cUjbICGNY11zwkRtjMRL+sft/yYo8dq5r2TZh4pIA2QMj+Nf9ZB3wBDvAB5LHHeaftYzwA2Vj1g8o477wxQKE14AEYj7AICpclQMLC11FJLxapc1jXuLa7Ah7Auv/zy5odX/DDA3owFGNpnb+aZZ2neX9zggRXPSRfA5HXXXReAFjgVj6Fp/ImPW27chQtkdjR5kvL8Ui103T50HXXUUUcdvWIEaGhvXMAWsOGZhcuWHOeee25YsFi6gDygiRuAZ911142hQ6AQSPvSl74U+9Ftu+22MQ8NwLPtx/bbbx+ACjDyzjYkhlTFAczxy7Jl+FL4LF333Htv+HFwv3esZW9+85v6wGZdjJUAE2n3ACcXkMdaJ1wADX/mzrG0AWn8mY8HlGY4vpGF90CftIkLwDzhhBOaX/7yl7GvHf+nnf71ZrE3LtYcd+yxY48pM+yKz5EjR8Z+d/bJw8v3LroowNva739/tNHCczdcLd4X09Z39PKTstMd/dVRRx111NEUQZqbUQVs2CBck8MyxfLEkmVLEtalu+68s7mxgB3ghCXOJrpAnDloLFave91ri9/pwpJhvzlz2DbffPMAQIYlDzjggFjxmtaoRx5+JIYv/3Lrrc0TBbhpr8xbA55Y31jenB5hxAnAA9gArbTaNQ2L4viHKblH3AOh0ukCFAE8w6wu1jxDq85oxZ93hnkNx1rcYWWt4VMgzUIKPFmBawGFbUw+8YlPBH8PPvjv5lvfOjdAqrBsfQJAuny3OTGA4FgyoE96gYW0bHrXDb1OXtQBuo466qijjqYYAnwcz2eTcBYyoALAsPXGFQXY/L4AOkDriSefbOabb96wSs1Q3D1ZwJ2jtgCT/fffP+aRGWb83//93xjm1H7d/89/Nvffd19z0EEHRcOIABtubioAcaWVV25WLhegZP6aM1ed3OCM1qGoDg8DabkqV1tZAVu2mXHcYPkNJAGm0iQN0uoujARPLJKsj1aqsuhZucpCx8LG0giAAXUWbPhuexNxeTbXzzCtMJxYQR4777xzDLVKj/l55hiSjTl0Fklom30XJ36/8IUvhAVSo5/8Cx/fAGYH8v571AG6jjrqqKOOJnvKBsedVW7UqGcbc92GDZu++clPfhwWtSULWHu2AIvfFTBiNec73/GOsGhpm3Lo8Gtf+1qzxRZbxCkQACELmO1HSsDNqAIMWdzsHadNAuTMV1t88cWa9dZbf+xcNUOpgGEe4ZWEtxfTDr4YAqBYIh9+5JEYDsaT4WbAztw9w6+rr756DKvaCoVlDWA0p888q1NOOSVkZA679BvK/djHPhbWRgBZWln5AGVhA4FA4S677BLzEOeaa86SVuANmBsdoJPMOkD336NJAei63Ouoo4466uhlJ2AJcHCZcwag/Oxn1wc4MXx65911W5Ellli8+cimm4ZFyuIBljigx/CjxQCGQgEPFiUgxHtnrrJ2bbjhhjFP7vDDDw+L13rrrdd87nP7lW/Lx3AqCx2gxAIG+LhQNoivBIkL70ssuWTz1uWWi9+AJouhOYGf/vSnw4L3rW99K9LJasdSx40Nkq3klUZg1oKIY445JkCeBRfI/DlDyLZBARAMV7sb0r3++utj+LbkRriVbLwYpu3A3JRPnYWuo4466qijl5USMOXwI4uRuW/77bdfnORgC45777u3+Z83/E+zxZZbNJtusmkAjdNPP735/sUXB7jTQvHvdAbWKc8IKDO8qR1yYoJFFcK3tQmQ5Jmb3LoDL4ZP8dHH1lh6pSx0eBg9alQcTYjwz0KTCz4Mn0qHuXVOilhjjTUCzAJthoyBO27NGTR30GkVLJPSBCgjzwCgOXose+QJ+AG+QCCZkwsrpTt/r1T6O3o+dRa6jjrqqKOOphgCHoAGDZCGy0pPCx3MI3vXO98Vixy23277WDjAymSIcN111onVqhZJsF6Z98Y6hZzbbOiVVcqiCkeDGWI84ogjAswBjeJk1TNkawgTaf/SOvdKUAWR9QLYYhFFkUMFYHXLFla4nHcHsAKu9tyTrlNPPTW2WGFZBO6saGWlM1du6623jg2WWT0j3EIJ6swPtFmxIVhbsQCCf//HP2Io2gIKeUEOHZCbOqgDdB1N89RWtpPymtxoMB7bV0cdvZwENLBCAGOG/ViWnEdqVactRwCVj3/847EpMIBjnhlQ59zWDdZfP+aAsU4BIABaPcpqxgA6tvm48MILY8h17733jjlnLHPcATfCYsGbccYZAvwBVebvvRJAJutWu55JH4uZO17wiD9gjoy4c7qE1bvA2j/+/vfm1FNOiQUgvkkDQGe7lg9+8IPhB+Cddda6MpebBM+GbJ1DSx6rrb56M3z48FhNzHLHnbgBwbR4djTlUgfoOprqidKirIa6Oqo0mGzy6qijl0rqISuUeXEm/xsyBFbu/+f9cS6pOV6GRYETQAcgMSxp02Bbkdiew/Asq56zXoEzlqdTTj2lufFPN4alCiAE4hLAJWCK1aJ9ZRmQAmLwA8i4v5wEVLnw0n7GCwtjvq/nrVZrGbCGWN0Mpe68yy6x6bH5hla3skpuVMCr4dicU8gfoCc9zxQZCt9qYoB5gw0+EFucPP7YYyEH7llIna6B/HZ1NGVTl4PTEE2M4mo34m1/+T7fubva7geSb4N9fyF/GbZrQqntNp7D/3Njr/Ii7hTpc8/17x2Fkhe/8znDyzT45sr3A3nze+DFXw6FIO+SMtykdJ+kYXK1/bSfkwZ7Z3iFgm8Td+k278kDuZBJbeT8fmUavI6mTmqXG8/qjSFQoMwRWixKhlJfPf+rm9122y2GWVFajMKCVUCd5zcutli42WSTTWIl53PP9QroeSi277jl5ltieNJ2H0CgCf78IiAlLVW2P2GVA5qE2f72SlHqD5Txp5gAUHwDn6yUtU7W+mrY1CpWYNcQLCA2Z3GD0k1Ni/B6zcwF5KHpSlzq8rzzzheLJJAzYoFkQ9PmHP6zAGrxtuUgjI6mPOoWRUzF1K6UnjXwlAVFQqGZQ6En6E6JquAohzz0Aik/PTrKEAnDN+XF/VlhlvznjlLIOCmjVJqpmMTdLmcJVMQzkLyvAKwSf5R4Phs+MNSiUdBzF3ZbAaIxhSfx4x2AKz7Hxq8HO6ykWbr5c0mDcOJ7n6wQRUmR8lsVcA0/nzNM/NoKQFj1dz8vaTFANV2viqOCzGsxt4eFwh5T3OAD39JnWEoP3O7wvrNqCEuUDzzw71gBqIEzt8ak6YzTvlS//vWvIyz5aZd4Dabf/EtbugX6yEE6XPkdD9LtOdPYUUcvRFn+lTXlJgGaZ6syTzrppLrIofx2XqvFC7YhQVkXs16mDkk9wo9niwXOOeec2KbEEKK2aGokMkTkwYJ36623RroREGuFbw4h07/kxS0Z8Zt5oA7zbysTgNopHE6nYOHccccdmuWXf3voM0Qn8Cc84SLhdfTyEl37UhdFdGe5TsWkIicAq723allS6X/32982I//3f5vf/e53sfmm1VAOp3Yuou96cNVK0z/BNpWGBj/BjGGADJcS4MY38QIqOYfF91QYwkfeZzj8uQur/6JExgUS0qLg4/XLX/5yAB6Tn+eee65wn7ygCK8v7flbPMIAIt39lh53YIobc3z08j1zI10UIn7FTYFKl7h8d880ufudcbrzJz5x+Oa3hshKM6vUbK/gomSBU2HbtsCwFAUuTMcVAa+5w/1TTz3ZXHjh95rjjz8+GreVVlophmcQP+edd17s4QWsm1sEHJqvBPRJD74zX1Aqb+88c+Mbvt3x3VFHE0JZdpSZ1BXKlRWaP/jBD2IemLaD3ll8scVi4YOhVu7TnyvrKv/CyWf10350dBe/5odxW0l5nnrKa6ZLetRLcwp17uhp8wmtWFWnyYaM6ArPKOs4mSH+7b1Hd9q7bs0114z3f/nzX+JcWPojZe5K3dDOk45ePlJvrEJ+KWe5drB7KieVWUVU0VVuz/YiOva44wIM6Sl/4AMfiAnJLD2Ombn44oujcBmeoASygvOvwgszQQHg4z1KNxkXix+3gF1bKfjOYtZWGJWerzB8E6d7WzG5TKy+6uqr+5RebQyqu6r4gTDuUPKW6UF48Q6Ako7iOd4DMfz7lm71bhPoZePjSuKe25SLb/kO4Svfmdxt2ERYLBP77b9/WErt4g64kQ+FzXoHWGuwgDMbpQKCwkjwaj6R/LRbPSILK9hYQuStSeLCEB/QKOy2xS3zE5/Sne/dAVfpcXXU0YRS1k/1J+ukcqY8245j2be8JSxDFkJsUMqnjXOVMW5q3an1RVmtdbuWU++USRYm88g23XTTmBfmPf9Vr/RPF2hTfsvwphRSN9Gzz9bpE06s0HmzUMRGxFa/0k3Sq/6mPpbW2lGteiHlAdDRCaz9OqcPF71jCJbe5yYvlCMk9ZSMceXZ0eRJHaCbyoli1Tir3AiYsGEls65NN02qNVxhyM+KqtVWWy2UXjbsFAM/hvAMc1IwFAelgRw14zzC3B6AQqYoKJlcleYdEMFaJIy0dtktPpV4vZ7fC/SeW2FTTqNH1yNqLOtfcqklgxeADFE6FHve8fH3u+9u7ii9UVYBjYhL7xTPLAbudmZnEWPpEhd/lOXVBSwCUMLL9yxdt912+9gNT6Xvj3/4Qxytg1dWPrLyXTzCJaO0VCBy0Ks2J8i8lh132CEs3aykLnL78Y9/HGmQRxot1jUWDSBWnlDc8sqWD2Rm+BhJnxVs+HUEkBVuJlWbs2S+DFCKT7zII8O+LB0//elPAwQCksoGEB4gtxD3HXU0MZQArJb5XnRIbLHh7kQHz6xLhpiUZ+WV+3Yd5rfOdX1urM5RJ79TOjasS842rW7qPM960QP9AAb1f+u/JneS5tTZ0o2qBa7qZvMFLQChDy644IKQg3qasvC7vqvyd/nGjZMibNTMcr/gQgs1q7773bHnHd2W8kSFhT4aVyd3NPlSp6mnckrlCARREixAGm89NArRe0rWECmLGoDHYsfyA/gZ1rSy6rDDDgsLEqChp0ipXHvttTEs+O1vf7s58sgjQ7EIJ4f57AUlPmCCwjj66KOjJwgY2XJg1LNVYaHxKVtpcFEsdRi2CSuZ3uasBcy1/dRnVsDngo/rSlq/8MUvxuRroNOcT7ux6+UDYTfccEOz++67N9/85jdjLiAQ5hn44efAAw+M9AE/9soCDL/2ta/Ghqe+2yLhS0U2wgamDAW5DC0deuihMZUBEEtQJA/I2eo+w6dkgcxzE755LUAXUCZvDLEgwEzagC9Dr8LjZ/oZ+7c7QPziA6jEEwKgfeevyrGSNOFNPtnfS5pZUcxxAuy4zYa2o44mhup80lf1zRt9VUwDeKp05gzr0Rs6WjoaphkAENnhUT/UXeR3lmvlXQfKUVaGB23VoXzym2BPfOVvUKrfphxgos5JX4K6GWecaez0lQRcAN3aa68d+opeReSHpJXM3Gv1rb+FO3vJA4BYp9Jiiw9/+MPR8dQ5RWRerXMVBLoy3I4mb+oA3VROqRBUUkBMjw7AsjknQKCCp6Lgdskll4hNKwGX0047rTnuuOMC3LEcmcDst2+sOY7XQZQKiw5wY7iWkv7Tn26K3jQwATQAUBQywEdB4GemEi8lQ1m0FdBA8i6v7K0K45GHHwmeE3Cw8BluRZQ80IevSy+5JKxvCy20YKwO++53vxs7p9urihtpIRtDzsCb/ZlWXHHFALzCB2gBUnFyAzRpmAyFAoCGfxwrRCECgORjEYJGzHwIAC755hdQ806c3gPUrIQ2EeVPnMAX3tJfLlSRjsxTgPUff/9HM6xvY1LkQHObibI8ZrqAO3LPPE55CR+wFw556LlvtNFGsYM8oNluHDrqaEKpAq26oEFZU+91pO4ud/O/6Ju1i44x95Ub5TKLmHKsfmR5nn76+qxzMnLkyAAh9l7TmVM+ha9MC4M7Fql672/alN9855oSyjP9SIfhNYFdylO6s25a9Ws+on34jH6QA/fPPGMvu+qmne4ML49Ao++0CQ7wpxvpp+quuhdnR1MOdYBuKqecL0UBqJzAg0pLqarkaJZZqoXHyk9KBFgB+KyoZDXSEzziyCOa1ddYPSxaLFPmc7EiAQGUg6NngKdvfOMbAQbe8IbXR/h6jqxKetSsVYYBxY0XahUvCXyY/A1PGgYEIM2xMfxIiQkLKKGMEP8UmDveKxlaHh2WJ+BOPMCly7sbb/xT8APksIQBSdyQkYYCnxScoUbDnC7zdDRIQCDZaZBs+Mk/q9kiBcixorFEAEZ4TIsZvrnNcyPxKj6EHw2Xd2TJWrj99ttHQ8UtxVytG5XISXrlZeabOKYfVtzN1H+o9pxzzhXbG1hcQcl/7nOfi7MfAUFpzIUTVUbTBRDVIJABgCffd9hhh6LsVwt3WW466mhCCfhQtlzKqw6kTg/9oI7QKxtssEHUJW6UdfN1s3wr18qdeqoOqQ86S3SCaQaGC1HWH2Fwx1+N8/nNmnDzmtxJWlKvJVD17EIpH2mxcl3HU6fZXDjvuLfhsi1MyPAvRb+eccYZYYU3ynLTzTeH7MytNbWEbjCHmm6n61DKyb3mT+rYjiZn6gDdVEwUA7O5upkVHbjxXiWmKL3njAKZaWbgrxYJDTwgYn6da7lll2s2+fAmAQT06FiUTGYGBhBrFzM+wMSiR2EAKXrVLHVLFIDBjfgRBQEgjRgxIrYt2HPPPeNcx3333bfZY489mr322itWcBqeAeoqn1XRIQDHBXwBoSgtV37nMxADRFFcQBn/rGP8omwQzJUzwZjFDejM+WOU3msLeAM0NUYIYOXH9Z+HHoq4KE4WO0PPP7nuJ83e++wdDRBefEv33EoL+UqPVa4saYCjRo4b1jlKFN9+I8Oo/MmTVK7C4CZBLsIb/llXyRLwZDEke+EDieIVhvD4xZOwUrbcLrzwa8ZuQJo8dNTRCxGgkXVPuVEe1T11bqeddopOlE6LjgNSFtUt7tQVv11ZNj3TOaYD6BzpPHKn/oqHnsmyPDVR1jnp8iyN7n7nlfWV3mVZP7t0ps3dTf1AJCzvZ5x+enPZZZeNlbURCHdWOTrBKRQXff+isORbYJX6JPNCJ9XV0eRPnaaeiilN7qVqhwKg/BZbbLHoIQMuuRu5iqwXbXiD8gTEEoRYOABMIOABQBJWgoAEOQAQC4+775QC6w8rFssb4CJMxC8LGuWux73zzjvH9gMUvoUC9lcyr41l0LCMOFEqNJSAR1qSfPe+3aPkHiDU87RjOsXHesVagDQO3LMWWBiCJ8OVGhjEnbRogPjPdKe/V5eGilwRv6x1Tz35VDPfvPNF+oXzdJGphs7FLz4pSnMZzUl873vfG4siyNnQEgsEvyygLJf8AZzAGIDJP8ID2QhTeBS8nfXdDRkPHz48+H5VkTXrKmCOZzLhPvORsiYv4SCNpTTb8sU3fjrq6IVImUKswMqTMmRulg4doEHfqGemdLz2ta8p+uCZ+K4TpNwrZ+pLhpOdD3WEhc58L6BO+Xepd8pwApuphaTJNRTRB9LPDZ1KTht/8IOxifAvfv7zcENv+abjTZ/TpeYOb731VtEhN41E3bdilrSXf9vysUiF7nvooQcjDB06cZAzXdPR5E8doJuKyXwSFrds7ClMw4gAxF133xULGvTggBC9Zkr3q1/9aljVKGUVnjIA8gyHUARp6VlyySVjzoWeH8UBFBpWYbqnJABEgMvEZ7+/+70LY6EEhU1B2CSY0jdnzCIMvUzu8Kfn6ALmABskDu4TDGkcvJMulj7vfE/Awp1vLJEaC6tEreJNixUrWPrFk++OHsKP+XK2/uBGgzNLUZirrrpqWB7J5skiDzIDdsgPENN4kQ+labEDgDZLAbcP9wFefOEJj/xYNHHsscfGaj9A6pJLLokhEVZCCtpEZeGz3hlOwQdwhg95I73tIWrpFLZvlC8Qad6iOP7nDf/TbL3V1jH/D5+IG+mXt94BvcC7cH0jQ0PBrKYWSHTU0YQSvaH8KEumMSifdAUrPIChnhsSdOmoqDfqIaIz+NWp4F/dYqU3tKjD5ZtyS4dkHc8yPa1QEUEQnQLcoTcX/bXuuus2Pyh6xBQWnWv6gGWUxd7UGbr69NPPiDyg31jmVi0yNdJC/vSkDuRDD/0nwrVynozz6mjypy6XpgGiGFVQd2DDkObb3vq2WM1oIYPhOY23zWhZ3ChcBNAADfarA3L0ki2AYOUCPkziN2/Dik8X65HhU71DoAlwoXgBtmEFXFo1C5xQ1qkgAAoNQIKzwm3hta6scuEbwKC8ErBR8k5BAEAAEaAoLWoUfklopBXowwsrFiAqPKtupUm8GhP7YglXg+PdZz7zmeipGgo2B+3XN9zQfKCAUmk1VHHk0UcHWF2kAEPbezgbEUg0VGGeCiudMCjUfxaQK22PFjfSEbwVwtOPfnRtDEVp7BxfxCpJNnjFj3lwVsIKl9xYIr2LoaqSNrJlwUtlC4yLS29bL9um0ddc86NYICGPAUHuyMWFF3mdq46BPXJNwC2PxH3pZZdG2B11NKGknCnv5sDSGer/5z//+eaNpSxahKO+KIP0i06Huvf5gw4KHaNTqAwCdlkvlVOW/Fzx3a8ralzcTUukk66zR4Y6g2ShPpMz3UJPpVy4oytNYTGX1nZPqeNY4Bd+zWui06wt+L//+0foU8Avp7nUzvfz9/XraPKk7qSIqZxURpXbRRGqoIb0rGRkzQFu9NhchkM+9KEPxVwwStXKNErZvC2gCtCzrYlen16doUsVHRDyzt5I3OjtCZvVy+a2K624YrN4AZKsenravqXCpjSEMX15xp9hYkO/3ieo8z0v6WAtBF6ExaInDvFLG7LPlWO/qCBhGvbFl3LK+iV9hh+BL0CGf0qNTFgFNTq5mGKVAoRYJMkA38sU0OpQ7KVLmHiQRo0NAAeMmaBsSEm85MyqAEwaisZ7KsmFFlogetSsguQmDoeLW2RCSYsLQBYuWQvHnnO+UdIaQ3Lwzl5e6iK30kj+hpjXWmvNCPN1xT/lTZbt8iBPNZLAKl6ARTIhZ/EI871rvDesp/Kro44mhNRr5QuY0xmhH9JiZFNbnUrfc74tncLN9773vbAGmxaiziTgU6+s5lR3k2I4MFa1i6vOA1a3phVSl9V1ckw9aUoIa6UOmJEGnUDWOkPWZLP//vvH0KvOmo6s+q6Oq+8sdnYtWGKJJWNxBP2Y860NjSOy7ujlI3nHkPBSToroznKdyqnOo6t5S2nKbmABUYrPFOCRICHzERgxhGcLDoXsqKOOClDRJu75QxQEpYsoFmWJokFWzjpgO8EWEma6ATDM+/I8uk9JpVvfELf4doW74r8dnnRIYl3QQQGNCrf4e+KJx8t95ggXz+6pmBLctJ/dpaEdPtLzFR4QhKQZX2QJ2KX79nNSOx2e3fMqjMbxaXgidzzg0fAHEOg5CV/ccCuOtGQgacOb8KUdH7559g35nun1Xnju48iy/BaHb7kwxLvgtaOOxkPKSZYV5c/cOVMIDN09UeqLDqNVlqzGyjALs06JTpkyaMsjQAPoM1/OyIBRAyMCOi1togOy7Ga8WbanJUp5J+nIfeUrX4lOJjnqkAPOLJ901ewF5P2pdN49O6XGVBuWeYYZ1rpXF1BoAQpwpyNHz9FBXRv/8hN9/lLPcp32asA0RLWyV8ucSg+QZOXX8Ccw8i4rbCoIvWvDpobvHnzw3/EtgQl/5mgBCt5p+CnwpARGwqK4ffPMn/cUhDiATd9t6Dt94QMASXDBPbcJOoSZCrutxJFwpZN7lzBdFZTMFvGRAUDjffprg5uUS8ikuOfXs2/419vl37MLgBUXN4g7v5N//v1Ggha+S/wIPykP4dU09OcN3ryv+0lV8MVvWz4J2JD33AhDen0Tpkve1jypw1TCT3eZPpT8KCfi8tz+3lFHE0LKFuua6QQAwwc33jhWpzIAWNRAbyirFu4AHrXD0YutjQ444ICwmPN/a9FB88w7b1ibUNYD82+V3axL4su6PC1R1n0yyTpqpMGogREXU1IMbxuKBRRM02Ctm63oa1NnzKsThjsZs45yb461RXP0AbmmXupo8qcO0E3FlBXRXcWlABO4RaNeKqt3FEIqB3cKVuWngA0BOtXBO5U7FGq55pp77mj4E3y0QZbLexeg1rb0eIfwlAs2UPpL8p3SFm4q67abDB/N0Gc1q+ntX+bPbbpJsFJp3DgrL1VWYYErz9KYgCf9efYu3wN5nvNbf/j9w07eD1bNEoCxXnLLb6aVH4ARKLNDPPLOleFmXO7e57saXz+vwkTSZSgbpRtU39c08J/hylthopBJRx1NAGU9Ym1gZTakbwjQXDjTFgy9upSvJL91NljB1VOdHfNUby+AbumllgrLnjIrbPfnnqt7OvZFFWXW7zYBOPmu+qn72mX5ds/3SX6Hfmu5aX8fSNzidzDyXngo40rynL/zeaCbFyZu+2XSTj8LqEVUOuPkIN3mzFmUcsKXv9x8ttzpdrok88s0lOUKkDa1wxSVe++5J/xpL5LHjiZ/6gDdNEAa5Ky42UgnMEHtiu07IKHnbCuRXXf9ZMwt4ya/z9hSxhkGEobfeU8/yDvgIt37nRcSbj4PRdwk/8Juh4/4z3BcbR6AynyuQ7P9PAxGCRKFl41Puh/oL4FYWxZJ1W29J2U6Mlz+EzR5P1BurpRrPmdc3GbYwuhP4+DpQu3wUdt/AsCk8YXTUUdtUlZcwIkpGw+Uy7wuYM6wnjm3yjegoMPIgmcOL/A33XTTRx0FHNQLQ4dW2AMnyqT3wm3X6QQa7TLKjQvle/cEJMlfgrv8nd+Goow/3Q4k39sgLon7cTuT49KExNkOc9ytqPp1eXtIlL7W2cy9RlNH5LxgV+ogllCddRZUMrE4zjQqgBrAFjN3HU0Z1OVUR88jCoDp3YTZhRZaOEzySMUfTGl11FFHHSUBD7YxYiWyktw8OVYfC5cQAGc7HqvIrfAeOXJknNEK3AFv9IxNuVnuWOeQMFmhqu6pUxcAGhYooMdv31zcCoeuEle+02HxzH12kGp4/eAwwU/6STDj2YVqGDYkr52rpPyOhINf85bxmOFkPO2wMh53fnL4NKkdrrTjX/yuGl797c4/q6gFD2SYgC589oVvXpxLPPkuF6vJM3p/0de/PoZscS2NQwHSjiYv6gBdR88jSkIlT/I7K3TXW+uoo47GR0ACILPEkkvGXK1c3c7yBmAYAbCS1Z01yB6M7vZURI89+miACW5yH0phJgijm1ztd/QTPZWALCkBU/td+ksCzFDquLbbNnmfwKu6GTfMdtwZ1vTT13mv+R4N9Yz8diXf4kt93E4LMOve5yt+uyPTNciOBZQck8yJPu/cc5vjjzuuOeecc2JbIjyz7rHOsaDaIgawk1eGzJPE3dHkT13r3NHzKBVJkt+UUg7p9SuSjjrqqKNxiUXOoqq0TgFPAF1uiUOH2OzWRH37I37yk5+M6R1GBQCX++6/P8CE4VbAIsFa6h13l3cJnArkKO8q8BCnO52Vc8ByZIF78fv95JNPxLukfPbN6v+Mjx9WQ+H65qqAqn9BQo5eJD/DhtUpGFbYiy+HNpN3/kaPrpY40abFjd5NkFq/VZ7609s/LxCAy/D89kpcyGIUzyylyJ6cgPMPr7giVhIDz0C0bWPEya0FK4ZZyR4PLH3mWafMOpr8qQN0HQ1K9MmYMfWcT8oHURp+9yvRjjrqqKNxiVXIKkvAwbYjtsww3AokuMypc06zoVbz5OgUw3yGV4ELIITFCAhECW4QXcSNy3vhcfv008BSfZfDrRV4Veudd+6pu/hjIURjxlTAaHgW+TYza2IfgBMXYCmMTEMCKkDHe9+95xb5nHFxk1Yv5H3lvc5XlTyn+rikr61v6WCUacZrBX81jDZZLFJ8Bc/mLlqEYi6ccNwNp1r8sMGGG8ZWMQAm+SM8sobyZ6ib7Pkn2wSiHU3+1AG6joYgVrp6MkMqqaqE+n931FFHHQ0kpwzQEba/YHUD5oAERIew3FkkAZQAGsCdPegSNOTQ68ILLxR37835ytNn/AYyrOIUV1ri+HPaCmtYAi9gURw22+aPW2GxRNn+BHgyNCk8YeDJ3plPPflkACFWNBZHw8DccO+eHV3hiO+pp56MuyFL7hEZAER+c28LIuHwJ2zvuWcRE693zmPlL8HosGHTx3ON46nyroIvaeMH8Ye4rfdhIW+XTWrxYHSFhdQzOTmSDcAE3ABXYRmmlS9pucNfgtWOpgzqToqYhokioDSGIt/yqkqjDmuMz09HHfVTHQYaqry8UPnraMokK1S/8Y1vBBABQpyYYmg1j+5iibONhpX09qID+pwMYZgQ4HB2K9BjSDbbFhvkOhoMyHCCik2HbaArfAsAAA+nSjiC0LP5YO4AinOTAT2ABTi56qqr4ngsIEf5c5oF8KM9A/YMSwKL+P7HP/4v3P74Jz+JOB0zaPWoE2aAIJsn//SnP43Ld/u3iUNapN/ijytKeI75u+GGXweYcmwgcHrBBRfEe6c5AKr2h7PS918PPBBbvdgEmKVQfKycwCMZ6mj/9fa/BugytG3xg3QCpDPPPEsAQrzxIy9sUWJeHVAIAHPr7vQcp8TMNFOVg2FZ522zzLHgOYWGDBMwdnX15SXlZcRLPCmiM7VMwzQxFZSSyMP+O+qoTRR+Xm2q71gR6tyltCgg3zTaA4kb3/Le0ZRHrE4AlXNDgQz5zGqEWKqeLde8BRABDubSOY4KwLOhN4Bm/pqtN2Lz7lIG6ClhOsSftQ3oA9IcVyXstCD96le/ClAH6GgcEUAINBn+FQ49BkCZT6aMATlW2AJFSJkD2hx/xS/r3SmnnNIce+yxzZe//OVmn333bb75zW9GWNyK86STT2q+/e1vx1nOAKUhZ9+APcdt7b777tHgfvGQL4b1a+ZZZgnAdvTRRzdf+9rX4nIG9hUlPUq8+M8888zm5gLIEJAIdEov66DwTzjxhGbnnXdudtttt9hfTlhWFEufuAFDw6fkzb3fALLzoXfaaadm35IOGw5H/vTVNWmSZiBOOMCz911dnHKoa5076qijl0SUPeBW7/3gTRvgyqGtbBjyu0Y+f+d3DQlKtx1NeWQumr3OWLgABHPVWJbkKQA1+2yzxTMCKBI8mIDPemS405wz5IznpBlmnCGGDW1vIpzPfe5zcQYxUn5YnRCLlt/IClZxAH1ZtljXhO8CGlECTmUOaJIGYbCoiYuVy5mza625Zpz1LDyg0by0GWeYMTZgB2ABKGkxjOowfIDQKQysiOLFo/BtXP7aAmiXLGEZkmYdc0xanoMNnAkLscIBoCw35Pnzn/+8+cl1PwmLnS2lWBodwJ8LIFK29qKTPumQdrIzT85ik9e97rVhmYs4SjXzHejjHv/CwlMC15RnR5M3dYCuo446ekmkMaiTuuukdA1AXhouZ+1qiPxG+U2DyL0rGyGUloJsgDuassiQKgsUixLAA9ABEwhYAci+893vhpXNUCoLUq6ATatQAq0sM1lO/DYcquywNuUZ0wAI4PXGxRdr/vXAv8aCO9Y85ciQqjKFhANwuQAaYQJF+U3Y/AExgJ6hx89//qDmtNNOa773ve/FGdfSyB2+N9hgg7CQff7znw9L4/yvni94MXzL+vjdklZD0FtusWWkn78nC2BcepllIqyzzjorLGbkYCiWX1YybvEgvdKXxw86A/eN//PG2MPP9iOmSwHP0tMmQJaflDlrIlAoTJ0soy3cSL/0CptlFQA1rM2vb2TS1cUpg7pc6qijjiYJAWUuyl9DGPfSiLo0CsjdN42rRivfeeaXZUSD19GUSyxQ5pCZI7fGGmuM3UtOvrIqmQvncirBpZde2px00kkBRhI0KB+5iCKtVMrI3HPNHVYkVjwAxJWAzzCqeDdY/wPNmFGjxw6hFhgYd+UqyxsQluVNnAnckHiic1G8ATjiQCyOyDsACfHrwlOCRfE+UtKCL2AJ0FpiiSVijmCenRqdmxIH8LrgAgvE8LL5bPgC5pAwxW249fd/+H3wxb90sN6Z77fRRhsF8BIH8JWUaZEuQ9jArTmEAKCzcs31w3fyjKSZ/MRj5Ssgzp/feA6ZdDTZUwfoOuqoo0lC2bgmaQyykUYaUcM45kKZLF4tLf274mtgWA00HhqzaakRIbsXe01uZDiSRckwobloQEryCnixErFqGS5lDTK/DeBA3AJ+CejaQAsBIyxNNisGrvK9eXKjSpl5bwGQ5t398Y9/jPezFGCEH3PvLLawuvOuu+9qFn39orHCU3xATxIelTtAMMuuOO65576wJlpkkO6BK+G6I+6iM1KKrThZGZM/JFwgDiAVb1oj0X/+81D44UY98R6gAqzuvefe2COOLNSLWQpQlPb0yxKIp+Qr6434+QHUWN5YGg3ffv3rX4+5febtmfuHf+ATiARIWVcBUPLJeii+jiZ/6gBdRx119IKk8RjqqkM4dU6cRlAj5r2GQoN08sknN9ttt12zySabNFtts01M5t52222bj370o81GG20cv00C59a8nq7xmLLJHC0WN0OqJvgDFMoGwKJMKB9AiPwG/MyvS0tcAKwCdGaeuS50SFDFv4URhicNYVpMwQrI0vX4Y4/F3nYLFtDz5gIQuQVchAkcidO2KBYQ7LDjjqU8ntLMMP0MES8+uGsDL5TxugOAXzj481FehWHYVZjKPNCUw8nikkZhsZhJy+WXXx4WSIsarr7mmubJAroMQXPH0qeDY57dlVdeFe6907EBrgA0IJI8zc/zHvAy7857e/wBri51Jq2I6h5KeRtuBQjf//73N5tuummz4YYbxupigFH+JBAUPysgf+byAavSmLLoaPKnLqc66qijFyBWC6Dt+ZfFEAnkkEaXteSkr53UbLf9ds3Ht/x4c9xxx41doTjXnHM2a665ZgwXmSiu4bB9wx577NEccOCBMQQHDGiguoZkyiQWqBVWWKFZf/31A3gBGGk1kudvetObmssuu6w5Z8Q5sRDA8CHAgoAiHQSWLn4SnAAzAItyIXxlhLuCnqJc+f2e97wntiYBSoAT37PDMWr0qGZYKU+uRwqQET7gJT5XdiK8E5cyjQKkzThTWBVZGy1IuO2228eCLsOleUYt4Jpp9W3tddaO4ct9P7dvs/e+ezc/LOCO9XDWAujsdWcunIUdu5eyrw6wiLFYCttlKxMWTWkC6oAzaVlllVUiLtu2WH1rHh1QatEFSt7x0Qar5AZAyhudKws9fGcpRKyiLJ8JRA3tAnfCC8tjR5M9dRqzo446GkvZgCINQr3qCSHahbp1TR2OspGp374ZpmGFMIyz6667NmeceUZz/333N+9Y6R3NIYccElYV19dKI3T44Yc3xxxzTGwHwXJi+HWvvfZqbiuN12c+85nYaFYDjTQuyYdGbFIRnpH0thsrDWYAhb7ntjzQYL9d+HspRKbCwVdemV7fXAC0d/W5DksP5GdyIKDeXDlAbc455giepQevwA+gZxHAV7/y1eYLX/hCs8MOO4wFI8oV0PPUU9WSl5QWsS222CI6BKxkuQrzgdIpYG0SpzlnQBjZ6CzIQ0Dlox/5aHP6GWfEtibbb799+MUnSxqgmFY2vLKCuViu8APk7LvPvs3ZZ5/dHHrooc373rdWAC7TBayofbSEg6Yv8aIsWx/d9KPNTjvt2LzlzW9plll6mRjytMJ31KjRMRQMiP7h938I0GY/OJ0avAJYwgf4gLqVV1450pHAyx5xhqzF4x0wCnhJN8oyIX38sfpJC4voRRddFDI/4YQTYlsVZZ9fRL4WZvgNWJr7yAJKxl3nasqgLpc66qijaAApfW1oNgiUeFXkzsWcsTQOeTwSgDFdNKC/+c1vonEAxDR2Gg0NkL2xzNUB3DbbbLOwyhgim2feeWPISeOjARGnYStbQWjsNcgsN+eed24Mh3GbDUo2WC+VpFV44pfWtEBoIDPNGsIEIch3gAov3uV7v19qgycs8QkjrZ3SqqEGbAGTjBvhi4XHr5cS78tFZGVI0Lw4li1gS7nBv/y2QnSdddYJKy0gY+izlqtqiSOPdJ8kr8jCXDAH/humdLwYeqKUE8DKEC+gaK83Q7ne8QegsAw69soCAmWNbLMc4Ec5kwfci1vZ4+bpAvDwZFuSLbfcstlxxx3DsoUef/yJiMciCOSUB4AsF008/EjdxJffww49LKxiAO50w+rq0mWWWab5zO6faU4tHRsLFgDdJ0sHhswyfcIznw0lmFc2cs6bPeW22mqriCcBX5JyMqrkhXTqcMkHdZMMdJSWXXbZGH6NxRol3cL3Xj21WteGz3mWq6ujyZ86QNdRRx1FI6Hhc1akhkDjlsAFdtFIc6Ph07DaGd9Q6qc//eno9evNH3TQQbGx6lFHHRWNjMYXWNMgCu/Z0mA8XRp0DZYJ8yx1H/7wh6OhZHHRgBpaYtn79nnfjuEtDa5GLAEPSjD1Ykk6hKHRli4ESHkvLpe4yMM942ONRH7X4eaXxkdSxpnPFTzWBhRAtuXFL35RVyZqyMnTHc+TiodJSeZrGRYE2t79nveE9Q2QQ9KH7yT8W2igYwAccSudAAqS70jeICCGhUoZtYEwMpF/9Kh6filAYuiSBc7cMu6y7JIbSqsTnlixlAOEL5Y6+e6Z+ydKpwUPyj3yLvkHtvwGhJD3M89StwFBFm84HUJnZqWVV4r3QBVe8AQwAaerr756WDPxZNNh8jPvjQUPELUBs/j5x4v311//swBk/AN8wCvghrJMk9V8BaxZZQvEAYyscxZEmAto7iprp3qHY3yp22QCHOpIIOnKNHc0eVMH6DrqqKOxgEJjSsFT4BoIDYhnjRyL3M9+9rPmS1/6UlhCDJWaXG0fLCAOMDM8lY3vmNKwOCcSCevWvhV29utyt+eWSdr2EzPsBhACiRq466+/Pg5vz4ZdI5UNWvL6YinCKeEZbtMgpzVI46+RB6YyDm4HWid8896V1H5+seQgdvKvz9VaBCywPJHXj3/8k5Bjxt8GfpMTKS9AEllaBIBf5QcpW94DcSx4jsVSdmzCa9Uzax3/QAvqy4aQSy4YYEEC3mz6K/0sWa9b9HXN3nvvHScyGPafv4QjPPLDi2FReY6cRKEsi8c9QQzZAoL8AFAJjLjDs/dpbUT8ImlCeHvyiSebx/oAooUaAOpyyy0XZUuayMFlKFV4OdQrfG6kE1DEMx74TQAofN+t1P3Zz64P6xrZ4sOwMUsbyvrnvXTh33fzGc3581283mX5Fjf3gCQCBsVXy1p/feho8qYO0HXUUUfjAIMEChoeSp2iZ5HTWNoI1fAN64s9rTTGjhTSCCXxq9Gz/9x0pTExudqxSEcecUQANda8T3ziE81hhx0Wc+esgDVR255a6623XjRULFAWUlitiMKKMAlAEwKWZijhSacGUsPJmsK6aOI7EpcGPhd9kEObci4hykbxpfDH/zPP1Dlx0io+l2G5T37yk5EXVks6dkqjS7YzFRklAJyciAVWvrHysMqSoyvl7WxUwN2cy2uuuWbsQfEsTdJM3v95+D8R1vTTV3ACcKScATtWL8OSTki45c+3NG9+y5tj+NZwqPtiJSzl1pywkG2JH7hE8l9YyhhQxY2V2I7g0lmxIEB5wBdEqeNhXqfybhGDDYZttWKYVFpZ0BDrIMBXAo88uuNvf2veXPjUyZFu7lgPgTeATTqAKoSfBGIJGldeaaUAYXhMkKnM/fJXvyx8NTHPDUmPMNO/sLxjYUsgishBWtRH/Iljhhnq4f/KnLDJ2TN+E6iy2guzo8mfOkDXUUfTCFHKQ12IwqfcNb4Uut+GraymYz3TeAJehmwAO8M13CUA1Bhk46Cx1Hg4J9Nkcpa9BRZcsNlu++1jUrohIJO+NewWTbDQDR8+vDnk0EMCyGlcDMH9+Mc/jgbXb3G5SkqC36FosPS1L4BBeNnQabzNAbRaUENY46iWDgtCNL4aWQAhgQX/LulOgPBiLyROfPmd8Xs2v8t2Gfgzqd5QtWEz1tHkf3zUjmfg9UI0mJ/xXUmsZ4CL9LjM92MpQkAEoMTyCnxZ5LDZxzYLy5FNdhGrFksX2SLyFY6hSN8AG3PBlDP70s0/3/zNyiusFG6R74Yq+TcUaRif5S/lxfokPt+FqzNi1e25550XgJ787y1lz+H2LFmPF6BmFap6kCDUSm5xsxYmsALoWMmEzzpobt3rFlkkwCr54Ffd4g6Yq+WrphEfKMvTosXfe1ZbLdJLZoCub+Ym3vqXW5t3r7JqTGdA+JXO9hw68fgNRApDvVTOLUQCTvfbb79Is2wjlwTdr5quzgPEj/DF2c7bjiZvGlZ63XFMv2GTiSXj/ttss00Uto466mjKJMCE0gZW1GUNkAbXTv4jRoyIVXgmSWt8DavaRoEf8+Ec7J2ABk0//bACfh4JIGifLA2khoxVTiNqqMnwmoblwgsvDFB3z733RIMEuLF8mBul0dMgGQJzvFMOFWlgzF/L+WxtwkPygb+hSMOlwZJO4NHE9H8/8O9YZQikSoPvwsCLvc+sxn38sccj7WlFEhd+uPNufHG+EGmUB+pR1sHyP+IBHFhryOSqq6+Khj0XkkwsJZ8Twu9ANxPyG6Ahtz/fcksAORvhvqkALPkIPLAQIUPrANA///XPyPf11l8/OgLmDbIumSsnj5RL74ETaQay+FMmtEGsdcstu+xYaxdZAsKG1FnHgDnuxI8/PAjL3DJuAFDbpqxR+LH1iU4Ly/KyBaitWJ5955bljzXa/EBDocq1A+7VDSAS8PJOPgFQyqsTIABRadBBwbvv5OI7kI6HNqCTx7OXdxZxyHdh4TkBrfL7vrXWapYoaXPWbbW0zRAglxtpVH/NS+QeDzojVpmrT/yz3HnmnmwQy/v3vndRyIvczNFDeCLTgXnd0aQl+UzfsvpOLPXBuOZVRVmEBnwxmaWHZUWRytZRRx1N3sTalPNhKGhV37M7UJaAgkJhrTJ3iyXNKlVDrKwKqSc0COo9JeTy7Ns99/xf88MfXhEWOY2W3r4Gx8R1jYqtHTRgr1l44bCcGFLUqGi4NEIsISwHGmf+AUDz9T71qU8FeEle8e/SULon7xqfJO+5bT+7528raq1a/PNf/twce8yxAVgr9QqgfDKGmYFPFhlp+EABHIcfcUSAidR5wsw48WafM2Agf7vE5Y5SfhWsaSTjZ3z3rZ22Z5+VtmoJdHmnsSdb4BcYADQSfA6MQ74MBhJHj64Wr+Sr7S/9eocX93TrtzCBFu6k27uBYJZl1kIOoF7+AzuG0U3KR854NT8SWAMegDfWLpZaC2kMpRr2lDfKh+1Bcuh1IKXs8ZGgCOFXnsknd7/xzZ2yy5/y7D0LrDTgx3t7x+EfyPvQhz4U/sN61ScfboSL75zz5z135uMpu+JQNj3rIKh7ucgA2DSfTpjKfsaLkm9gi+zE4x0LMTfAsm9pqeyVzs1TT9dtYfCRdVR9U4eBMqtrydRQMfBLpsL23TQH5V4chsL3P+CAAMfAIUu6MMkMjx29vCTfdRjU74mlrMPdkGtHHU0jRNFnQ0MBOCopG24K3bMOmiE9K0w/9rGPxTw3jZrGg3+AQhjcA2CUkEZHY8MqYxd+xwmxwujxO27J0JWGTziGbm0ma86SZ2Dxve99b4ATFhkNq0bQOaDAJEsFsKchK9EHtRvubAjdWTHw6AI8UALOfC+t0nnTTX+KSfT4POboY2K1bdIdd9wZw1LkgGyvAcS9ugDKHCoTRrUU9oFjfJR3tqTIuLzPxt6zK7/Z9qVwHc8IX/V9nS/m97ASVts/AKBhteO/YVjywQfyjR9EFi7+fHcJM98h95RdvkPeZZgZr8v7KC/lDpzI9ww74wGQ5f2Xv/zl5qqrroqOAbDE+qrMJLGyWQgjj1m3cjNdFl3AgyWNhTaPAwPm2mlI8htl2pNXF0rQ7Q7MCcM3Q4kATbrTwVC+/U5gh/CO+Oeeu7ZfYCzBrLC50+kQF0scy57vvV6Vozrg8mxImtWaW+SdK8PxXVnzW5oBOECwfqurXqOclKxSN8TnW5YB4FFdzfl94iFndcE0iEsuvSR4s9KWHxcga84fK7W0CV/87fLR0eRNnYWuo46mEVLVNcQASfS8WT5mqA2KHr1FARpivXbWEUNP6ja3/FH6JlHbGFVjw+KWjQh//LNqaQiBMIBDI2JrBWAth7zaBCBQQMK30WkOHRhO+tE110TDwrJA1zzzjNWodTuRXLHIGqbhwaMGMcPPhk0DJr3pRiPG6mehAZ7ttG+BBgIM9I6tKAUmNiuAdpMC9GzLYjECAGg7FvFUwvnz9SbwIj0aYvy48CBufrMRTxKvb6g/7OdTAlPpQNI4ahS/M4Q/v4XDjby2IMGQuAYfT+KRbxlXEksgK5IwEtBlHG16roRP3lqMp56qc9wAHOCBfFjerOxkWVU23rLsss3bC1B3NNfHNt88hieFK3x+Uw7Am5Wq8ohFCZ8WHABHhmXNR5MfhpmVB5Y+5QqoEQ7gQr7KRV9z9jzKcjEY+SYcxL/ya44ikAR0DqTKv47B+PPrhUi8bb6EKw/d5YeyTibyXdrEVeuvbYAqv/KSG2DbQh/p8M5cS8d67bLLLgEOhaEM3H33Xc0ZZ54ZnbGNNtwoOgfqMD723nuvkm+Px755QCtgp7ygwUt6R5OS5O1LtdB1gK6jjqYRygaDwqf4/Xa3e74NgCn94cOHNxtvvPE4m5nyozFxzTijo5lqY6Jx1nCb93HGWWc1f7AqsNBapSFYd731Yg4QcMhSgTTULgBDWGnp01j97W9/bT796c8EyNKQ4g1QWHeddZqTTj45+NFwJR/AhU1TE5wiFgZz4lj4AEhgA+/cSBsC5mybYt8721vstdfe0UACIYZXjzjiiACe++y7b7N+SQProrl1wCmwaZg4ScMPbJj/xRrJumTITboyviT6VZrwqoE1pLXaaqsX+SzV56LKmlJn6WTZ5N5cJhP8DUUmgOHO82BkKFYcLIrmOBriTgDHL9nJM9uG4D8WIxTwnZRuyBogkDb+AS1zv5A0ki135GOBDDCuA2AbGsODrLDaBekEuMzjsgkuCxVKeZCV8tCmn/zkJ7FZNXAobisypRfwcwHWLmCDvPDKeia8oeiF2jegVjmoUxKmizQKT1kajF4qoBuMH/Epr/JAHrq88zvdK1fAnk6VuJVtfrKcc8+txRvy15nJWVakzUpqZcSlTkmfMHUMPvOZ3WMoWJlwsQIrRzP0lZ88CaOjl4c6QNdRRx1NMFEYGgnKX53VSwduLH7QG7d9iInfGgBuKHpWFM/URPrLRt9v/r/61a8GSDA3R6NtvhQQZ1f8olgi3rTGCKc2VM81Y0aXhqiE5Z3hNiDqoQLiAAwgRoO+7rrrNsccfXQzXwmPO3G701fCQYCUbVEME1vAYW+8o4sfQ3sAJBI/K+ThRxwe8/T2/Oyezf7771cawRmbv999d3PIoYfGvC1WJJslswDxa2iYxQ6A0Dja+8zWK1decUUBMzc3jz3xWMjJqkwNag5/GR7zjF8Nq/h9N/woDKBHOoVpuNdCAI0wSxX3AKY0AjTApMUoW2+9dTSwKX9ytWIUmLKVBbDz4L+dKvFcDGluWi4T+xEQCCiaFwksPvjQg82MJe3CJ0+LAfbaa8/C+9wB8A3LcZ/zvjTwhscNw5tETzb4ZeGUfvJh7bFoxHm8FssBfdIHeBnaZhVNUIgf+ZflSLpZd6XF4gHDtb4BiI65YpnDE6DHemy+nQP8Df9Kb4LWF0v2AHSUnbDa4WVZG0jeoxfTbo6PMlw3oJGMxEFG7mQyGOFZPvDPkmkOoE6NS3lU9tJdOwyAWp0G8D/0oQ8HsNOumz+ovCXYdgqGUyOGIuEORUPx3NG41AG6jjrqaBzKij0Y+ZYTqlmqvnDwwc11pRHdoQA5u8anlcNFCWcj4QLy8r27ITDbl9gYVgPPsvfxj3885gXRJa607uVwUeqYCrJs41DnKtmaxKIH1h4WKQ0264F9vwz/HHnkkQEO8JEWHQ0d/gwtASAAQw73AR6G7AAmvCKWNEO3tlABEAADjfaJJ55QANvpkT5Dr4AQCx1iLQRCDP1tvvnmzW9/85vmRwUMSROQArQCngAkIMP6JBzf6MRoyEr8QKvnHBp7ttyFbRsMlj3hs2IZ03r1/K8Oa5xVlEAhSwrAzS8Z7bD99s1dBYCee+65zQ2/vqG54293hBykxTCZOVHAEbD+/rXf33zh818IQCifTihpvfOOO5tFX79os8jrFmle85qFS1qeC6smKxgwr+FnIUOGGxdfbPFYhSqPlJk11lgj5CcO76z43HnnTzRvf/sK4Qeo3H6H7Zv/Hfm/kXfO9VU+gD9zKFnsyA+/gAcrIDBvSw3pACzJWt4ZwgUAzWFUbg0fauzsFQfgKkdZLrNsvlTCA1nPNJM5d7XOTIpwB1KWy/G1u8o7Iisywxdeaoeo/wzidvvLHVDMAq2Tpp4CCuQKcAtrsPQojzoyyrCOGcu6+iDsZ599pshj6DYeL+Q2FGXH68XQi8ElUyp1gK6jjjoah1RndTkreJuyjlMYJvxrJFnYNJhD1X/h5EUxA0wAhm1HWMNYbHbfffdoADQWqCp3G/PWSdXtoaC8kDtAY8hu5MiRAY4++9nPBjBk5WH1YTW0ylUYGqtsxB9//LHmzDPPCqBAD1mpZ0jUNigWcvCnAcSTeKxUZT0EXABR4dmo19DaGu99b7PjDjuEMtXY4ZWFiBXozDPPDECqoePHMDJQY26XoVPhjwVvA0iD632GmekGPgFLQ7wsI9IF7Oy6267NiiusGGGy6CXvrHqGfVnXWMqAJvnwhv95Q/O2t74trIqAEj9kw2JpcYJtYYBfVj3D0QC7/f4++KEPNrPNanGH7VemD1nvV2Ryy803B3DGC3eGSfFAjmkFZfkBqg3VkbH98XL1MV5tzguIAw9WRnvnuzIHqJqT+I/CC/4M1bMAmrgvTnPjLJBRznIoX9yAIfespcCefJEfykKWLdeLBQ7KKz5r9tT5dCzIZPPfIGlBeEqgpIxYdAJIx1ZBpWxxp2wC8kC7zhD3OjPesfwqA/JNOVNO3vnOdxXQ/9qx8+rkr3CAZ9MJlBHgXznTmfEd4WVoagM67sbVPYNtMTShNP54py6aFIDOQ5DHib2KIu2Vyt0XQkcddfTfpqL4e6Wh6xUFG89FacdzUgE8vW233bZXGtze5Zdf3ve2+uMu/eVzm+68887ebrvt1pt//vl7yy67bK80sr3S4PZ97fUK0IiLf8R/UVK9Z555Jp7dH3/88bHf77777t5mm23WK41yr4DK4Icb/Itnubcu17v4BxePDSepgJleAZS95ZdfvlfAW7gvgLC30EIL9fbcc8/gUxzeZ/pvu+3W3nrrrRe8l4ar99rXvrZXQETvvPPO6xWAFeEWcNf77W9/2zvttNN6BVj0CmjpFaAa8rrkkkt6pVHsPfnkk+F2IIkHj215DJTffffd1/vqV7/aW2aZZXqLL7l4hLvCCiv0CqDp/epXv+pz1QsZJAn35ptv7m211Vahcwtg6xVQ0ysNcMhyVEljm6QZFUDa22STTcLPggsu2Ntvv/1C3uTSlqV3BZD3Xr3AAr3ZZput9/a3vz3CTpLe556r5aGA597r3/CGCPOjH/1or3QIwo00C/eiiy7qFaAVafrpT3/aO+ecc3oFOPTe9KY39VZdddXI40+VfH3zW97SW7rI4C3lvtxyy/UKcAj5kgF+CuiO+ErD1ivgvrfuuuv25ptvvsivW265JeLMciJebgfK+sVQlkv3dh680pTxS9OYMaPjkme//OUve9tvv32vgK6QyZe//OVeAc8h37e97W290mkJ2ZVOUcgTlQ5Tr3TeotyXjkevAL+oJxtvvHFvr7326q244oq90hHoFWDY23HHHaMslE5Lr3Rkwr94U75tGbef23mgLLjavwcS9wP1kt/5rh3etESwlHqS+GpirqQO0HXU0VREGrnHHnsslKFGIRsGyvJPf/pTAAMN/e9+97s+H7VBTiVMmQojfyMgTWO94YYb9mafffbepptu2rvxxhvjG+Iu4+Cf3wyDX88uz0m/+c1vooGmRwAUDU/GB4ysvfbavfettVa8R9KEgKrDDz+89+EPf7h31llnxfsrrriiN++88/ZWXnnlAD/ipZfajcTTTz8V6T/99NN7xxxzTIDH5AfP119/fW+PPfaIhlKDiS9gE6hId8LJxgZ5diHvUmbibIMmwOuHP/xhb4sttugtuuiivVVWWaV33XXX9W644YYAlhrQBEcAFGAp3Lvuuqt34okn9t761rdGI4yv4dttN9YtyvjFmQSgHnTQQaGf+fnIRz5SAO1t8U1aHnzwwSgXP7j4B71NyzfuDjzwwN4uu+zSW2qppXoXXHBBuMU3euihh3pnn3125PsHS54ttvjivTXWWKN30003xXf0ox/9KNI266yz9n7wgx/EO3khzVts8fHeeuuv15tuuul6b3zjG3vDhw8P0AiY62B8//vfDyC+yCKLRIN27bXXhn88yw/+xA1sI3LGW+aD366Xg8SR1ytN0qQcyVv55TdwNksBZscdd9zY8qeMAGtAtu/7779/AGOknB188MG9973vfb3FS74deuihvU984hO9iy++OL7vtNNOUdZ9kwcf/OAHozMDPA4kfGR5G4qAz6z7SZ7b/sjy2ZKeJL/VV2lEbRA5LdGkAHSTfnJARx119F+hUp9jeM+wWVIMqTz3XAwhmotWlHLMRTJPhntUlG3M4XKQvneGrvjj1ipHKxZ322232MrB3fmtebRSUdYxxwbxZ4ikKPS4POekamF5Lko75r3lSlNDc4ZAzUETnvgNK5UGqVn+7W9v5ulbZShNueGroV5DrObtOYnC5G3zzexrJ134MGFeXEVJRpjmAFnoYCjR+bEWW3hv3p0hWsNLjjYjP8NO5oaZs+aObzIqDU18ly5zz6S9NEcRjgns0ujZXfqR4VULNAwf33X3XTF0ahjM8JiVxYYMDVkbwhS+4VvvDGuXBjaGZm0Gmws1DKUJm6xceBGfNOOHPKzUNTxrjzfD0fI++ZEWaTBUvcdn94gFCEeUclEa+uCJbPNgfG4Ny+Pl5FNOjiHdgw48sNngAx+IIbx0Z9oN2Ru+NhzqPF5yN//P0PAvfvHL5v777o+5dIZVDQnKd2mRb2Sk/JnnZT6i9/gSr/l9FrfIH+lByibe6kpTW3zUc2+nVpJfOQRPNrOUtJObvPfNFACyNa3gup9eF0Pl5oEqs+YiygdzSP3mx9xIUwYybKT8qVOGZQ29Grov4D/8KD+Gey0qsgjHAh5zMemGm2+5JaYxGJL37e9//0fUO7/VY/EqQ8qLRUvqm+9PlPy+8847Ikx5r9xLY+anu/Lc0cRRB+g66mgqoVTwGvh8dnempInnAIOtCMxJokApUkoTgKBMTX8JUFbCoszN5QDeTELXWJvLBphYsBDbhhS/FH5tTFn7K8DQ2FoYICzfkQZCI21hAkDlNIjSGw2wA6gIyya94gX4gBWN/mxWyhYC8KxOpeitoFx77fdHgwC8SAewarK+73h1GoL5RS6k8U8SthWczpE1r85cLXvlHX744TF3KFefLr/82yI8cpMWaUiSzvYRYS7PSJxA4Y+vvTYAnAUM5t4dftjhAd64E69Vm5/73L4xfwwAIkeLGczbA5A0gnbrt4DDHDkNp6Oe+McXkhb+ADYyBUKlDWD+4Ac/GPI0hw0/KPeMO+LII5qV37Fyc3TJ39VLA8+/bwBDpkPDa/7VGWee0Sy37HIxX84pAvJKnNJpYYM8UFYAcyBU46/cOE7SnMbHH3+8WaEANXM1+QHy8G+fPGkEIgFx5UtalVtzKYFOpxzIG26khb9apszZq+Xbu5TH1Ejt9Mkb8rdARX65W52ts0M+i71xsQB03CnzgJ76Lv+trgaqsq6hBHTmLNIRTo8A0IVp7qayHwtqSr6ouwHubQr++YOic3X6178eR+MBc/JeJ0X9w5cyqBwAlM6+1WmwYhzYs6LZNkXCBPgQvaXMVb2ljsXrjiaCOkDXUUdTCaXi18gDORpdjalVoM51NKE8j1+qQEzjUK09tu/INtGWGucUZc3aYrK0MFm2TII3wT62eCggEBAEDO2En8ANedZo8Kdh8dtqRgAKaNI4a2g02rmNRQWh00Wv3yo9VikWmZkK0OTeIgyA0DYWJs5Dn0cedXQAiU/ttltslaJBEw7SEGns8aiBMDHbd1YDQAM4sX2HEypsuwK0Ao1AkXiBj1lnrZuqCkMaXFXGgKvGlRWT5e6ZkKFv4tLQnl0aOVuhAGHiEifLCOuG3yxpGkDAEZ+AjkbQO3JiKbHAgEVU/BpNoBu4YZ0RV4JIYAwIBKysYHVSA3csoCwi8tzqY2BRY8zqt/pqqzdfOvRLYYHMhlTDC4hzC2ACc8rO8m9bvgDPzwWoJL+fXX99LGQQnjICwLGgAa1nlbCtjrSIgdUVwFyzAIoF+haVAJsad3HOWNJsMQ2+ubM1Cd7JhDvlw7YoLFAsda4EcCyk/c81b6Y2kr6axnp+cX1Xm2wrkeWjPLrwuxeGHJZeZumwcuqQIHVaJ8TiFKumgTrfrWZWb9tkAQXAZ7WxesZarWNGF7Cgqjv8285EGRe/sC10UXY8KxvAmXzkHjAUFuuf7wk6dTDUF0ARuEteanqr/pDOoY5762ho6gBdRx1NRUT5U7gaevjMMMx3Sq+aEqfYgQIKE+AyDAlIVBBkG5EZY9XpUaWXfV5pkG2v8fYVVmh23GmnsDQBcxoOm5rafkM81cpXnwG7JL8paD1/DQ/LlBMXgAZbawAqVnQJzwkQFD4lD6ABoUAb4AIssMyxFgBtgJ4wDJOycG07fHiACWAhhxWFKV3iR9IHUAIL+DAcKZz99tsvVvsafgV4jzzqqOb1BczgTaOId34TlGaDA8QlgMCzxhZgJD+g0OrZrxSQqAFklQBWrCrUWLJCsU7YzsPGxvIA7yxVfssvQ8kAIAAFWAFVGlAbPttXjMylFT8aUOkyjGmlozNpASsrTUeOHBnbsHzkox8NSxrgyvpJtvjKTZIBf425szwBbbJhqQH+DNlahazhDmB96qnNf0ojbxhUXnFng+dnCj9HFLB+agHewJ7yAiSzRC5d3N5Xwse3vAXWlD8k311W2rLo4JlMWW8BQnuoKbtAAKAfVsrCb5S34k45lD+uqYWUX5f8Va7qVZtqnTDbDhma1vFQHlZbfbUAx8oKeZGPTgWwRObCUjYBp5RrgiUdH+Q9S7kyZsjcUKm6pzzLK1Zk9cKqdm6BPZZAnTxTHpR1l3Kh02J6Bjcs3lYke68MyWsdAeUWn6z96jmSh7Yykv8o629HE04doOuoo6mEKEDKkGIHaG784x+bS4CXN785Gvb23DqAxMXKRNlTpuazADiXXHxxNPprlkvP/pO77BIgjAIWB5CjoUD8ieu5ON+zntfpnbDtgQVosCLomXtn7zaNvKHEOeZwksPo8Is09IY/NQIsZOZoaeDFZd8xDYnhOkNxrhVKg7bnZ/doXlt40zBpUIAj8WsANUTm/7AWHVwAEtDA+mR4FqCxT5fGBJ+sZs8+82zzxUMOCashXsmy3ajURrVaxXzjRnwaLo0m/nP+GgubZ8PGQAxrGWAEWAFrAB3LBX/23zOUbdjK1iuGpA19IqDJUBhLljC9FyeZA4Ff/epXmuOOPy5OnbCvHV6EYWgMYPY8U3HPggcYAmiAIytKNubAnDwiW1vGsB4Ky8kP5ALk4dHwGKsLi585WCxm5DBraaQ1/AuWMPctYTsHl0UXKMYvYDpnARpkyQKYJ1AAzNJ8YomLNRJg1MDjEW+sRMqkMgPMy09WVeVbXoxWfvvKZDufphaSJkOjNX21qVZegPm3vnW5GEpVvlitAaVb/3JrdMgMeSrrrLrAFf8JgttyYj1THhH3LMSmM9gHUtk2NC+vdEaAfB06YbDIKSvyT3nTkRhTOjXqOGseMKfOKmPKB/fyjrVPvuucyHf52K9T6hFnNc0dLHmx1Emuo46mEqLsKcOZZ54leugm31OketAaZeApgQpF6k6J8gMcABp65buWnjgAoVFdufTC+UWpnDUeGmZ7wfHrvXgAQ0TRm4NjThUeDPMABwCMTX8N/QJSjiECkHI+H+DCqqDXD7Sw7OnNGz407AZIffe7343G31FUgNliiy0e6XaQvbv0AHYaKv5Z77h/dQEFrGOG8IARVg4ywKvh3D/d9KcCNHcIXjWY0gmMpIy4Fb7f2eBwowEiU0ObQKI5SoavgDKNoEbMGbfAHL+Am8nn4kfAE6uhxtSwpgaVfMlTwyhM34AwMhQf2QChB5Qwz/7GOeHfXCUNJKuY+MiMH/GcXNLHmiltrCwsJsIHCoXN2qnxZ30xpGbOn0n1eGbFMw9O+N8psn9nAVuGhQEJ89sMuUrTwaUjYD7kh0raATny0sCTFUuSzgRga4hb+oA1aWAZnbnwAZSQl7xT3oBRAIJVjgxZHYE9wEMZReRJHvJL3kwtJE15kR+ru7qL1ElyJRMkz5Wh/5T6Lj/VQQAdcGIRdqoJP2SvHLuSbAz9x9LpA8qAQHVSp0n9cNcJURbkh45QyljZyc4h2aNZZ5k1+MWL8HQ+5KU84k/9Vk901oTN6qpsCgvlXnXcskK6c9/RxFEH6KZhUmmGujqafKmdTxR05hfFz+Jmw1jKmsXDmaqGOyjenHdEUVL8Gl3XbbfdFkN0QJ3J+KxjLEMUMytAbVTqEBD3gFW1EtUNdV1Ambs4WXeEp9Ex3GhoxpApQAJQGHpBGiDhCfeXv/xlbLTLMqgBYdkDkgBAc8+EnacrGDICdIA6DYLLfCFhAXKsesCe1bm+AYgsjxYJsPZoZLzXiAFzGq1dP7lrzP0ST01fBXCZXu8RXvklT/yTJRAHLAI+AKQVqcArsGTOoLQARngAXBL4snYBTeQOzLFCik/YLJCHfunQaLxZ8+RDxgcMWW36u9/+ttmv+Nt3n32bBx74VwA4aTdsBtgBZ8IxLLrcW5cL4Ef22ciysIn3iiuvCBDKcspyYkhYg0xWJr5Lm/wBEvfoC8M38gLudBg00oBili9xSKfyqeG2Klra8CQc8+jI3yIdFiFWP1Zg7gBLgE6nwvCtMIUFkHKjs6DDQh7Clz/So/y3AQseXiooEHderyRJD6sV/uvij+liuBmYBeJuvvmWyBP5o8PCWqmesS6zgBk+JwtWMvmsjCpLwB5ST3S2lFGydQHbyq3OWtZ7YXivvuMJPwkmhUX2SNgu1jx1WBnRWTK0Kgz1H6gD8uSrDkPWV+/FJWxx6OTJu44mnjpA11FHUyhpZCjUbGwSdABC5kppPPW2ATMKUk/dXUOYjRQAZoiMwgWSNJqsIvxoeM3JyfDdxVEbz3oCRP5mATD/C2AzvAdUADKsNebAAQCADmCTgCjDBSg1TDlfytCgeXLAkblCFD9rg7lirGaAEXAoDDwkQPrtb38Tq+iAtARCJ530tRj+AxK5d3qF8Pgzp88wIusfMDPHHHNG49MP4KrFM/lE+V2c5AlkAjWGdoEzcWkQDbtarCEOq29ZsliZsgHUyLKMPfDvB2Jo1vxGfGmsyQIgfujBh8YunEh/gLZ47rzrrphzNnz48IgDCDK8xjJobqAGE8AEkgGt4dsOj21JkEaWxQ4AtOhl/fXWD16AKRPXDadZHLJbkR+Z48k8ys8VYCc/kpSjlH829i4yk8fSk7ICNlhnlE35jQfDqXhj7QEkPJMjGZszBxQoD/Jc+FbCyitWXB0W+SLslE1xEs9ZPlGWzymJ8Kue5jArAqLITh0BdgEjVlMWa5ZNHQcrTMkcWCbju0tHwRAoMDfzLLNERwiIBgrlLwspyxt5A3YLL7zQ2LKuvixfwKGhbm4yXw3T4kWeqGPKBkCm7OlgscbSBYbg1Xl6xGIJeSav+NVpkBbD8DqCeELKjHgQPjJfO5pw6o7+moZpfIruxZSHjl45MhFfHlH6FKG8pDApU0BKY2mVICVOMVa3dZECwEHxU84sWYZJgDkNhcnQhiWtfmQ9ycZ6KBImywEQx9JlGBKoy7lYFgiwGOjxC1ODrfFmSfAO8Xt4ATUmZS9aGhIgwbBsWglYjKz85NecMI0MMJV6x1w7wOqcESNiWw9AVFqEh/BfQYYJ9HUukQaPZYicDPUCDho26SGv2qCOa5kRDll7h0fzlYRh7px0siZ6B0RdfPHFEQ/rFesXSwlASZ7csIRq1IAqskIsdRpmYAv4s18ga4e4EDD3pQK8gKHPF/8aUOAVABa+4VphGdIkE2CMxU6YAB+gBuSxcJkfBWwDvSyXOTGdrLlnBQQKWWtdOge1LFgE8vxjttKikrLOtOY7MjOEZ66eOVfAm3LDKqlcyE/5CxgAcsCb/FBO22HwAyyThXmhgDASv3gBAmE5TB6I4UeepQynBJLWBFDAUnbA/vOfhwogeiTqr7pl0YoOGOsmsA7kyXedNHMoDbcCXjpRZKy8AMrKPPCnHJpHSg+oLzvttGPEr45o18/91reazUt5Yq3FE8IP//JKWOKVT0AigKcceu8ZH8A6qx29pM7hXb3UgZTXC5QyuMLbly98zhW6Qz5lPk5rgE65lQ/K9sRS5o+HII8TexVA150U0VFH/wUqjdTY3dcLSBt7MsGFF14Yu42XxjN+l4Y1Th9wL41eXEUBx2kBBUz0VlpppTgFIt0WcBJHNhWwEe+QuMZHZ599dhwvRSc4Wmj33XeP45xKLz/elV56ryj+3pvf/OZeAZhxogD3BWT0ChDqveMd7wh3BTTECRA//vGP+0Lu9f74xz/2Nthgg9jJXjx4p3Ok1/3SSy+NY4wcn+UUA6cMtPktDclYHZXyeuCBB+K0ggIaeqeeemq8E25+R+Q0PioNZxzDVBqwXgFHEUdpRHulgY10f+pTn+r94he/CJmivKc/R2JJO8Lv1VdfHbv0F6ATu/f/3//9X3xLKko+TktYd731epeVNDs1gft55pkn0nLzzTeHu4zHSRyrvnvVOOLtlltuiWO15ImysUzJB6cKOEUgCf9ZpkpDHOVInKVhju8pjyw/AynLFv/p1rMr80PZkjYndUg7WX3mM58Ze7IJ3vFRQFucJDC6z18BsHGShzSJmwyPP/7455UV3/IqHI3Dy5RE+Fa+nbrwdJEDudS09JffL3zhC73SGevdc8898Q6RcwFF4fb++++PPDzppJPj5A4yRcIi+wICQ36lIxMnhJTORPg/7bTTouwqo6XT0StALcJzocznNvndLhN4z3KIBrqvaRm3jMivJN+yzExLpOyrn4mvJuZK6gBdRx1NQUTZpcJLJZtgjlL+6Gab9T7+8c3j3NBUmu7PPtvfMLgfccQRcW4nMIK8F85DDz0UYC8VMkWtYRkfaWjXXnvtON8VgJhvvvlCP7zhDW8IsPHlL385GpHzzz8/jnwCooC00pOPo6C45cexZABZxg1M7LnnnnH26mGHHRbANPm87957e4ceckgAKmCPu9///vfhD3GXDWC7gRHm3nvvHbx98YtfjG/cJahImbYp5ZgEJB566KFxzut5550XjafzM+eff/4AKaecckrv3sIfEl7yjYcTTzgh0n300UfH9zvvvDOel1pqqUgHWcmDJHE7hsnxXb7vu+++wTdAKA3yDz/cucSFbrzxxt77135/uMPTEkss0Vtq6aV6n/70p3vnjBjR+2fhOanKqjbKKad2mr2j57kbTD4DiXv+s4xmWPhUBgAG+enu+Lc8hkq5q1TzgVwBXR0O5fWQkt9/+MMfwgVQRxaOFnMEmTilvR2nvAVw2mmZUkheBMh2L+mSFgTcOr915513HlveAbzvf//7vV//5tfxO92qt5n2BFxA/BprrNHbepttescee2yAOmcyc0f+2223XZSZrbbeuvfrX9fw6A71hlyFQ6ZJ/LXjkA/iTx588z7jR76NC9i46ddnKMOclqgDdB11NI0RpeeiOAcqyZNPPrm3zrrrFoBVFTGlyd2oUf2HmD/yyCNhSdIzT1CBKGzuueEnlav6PSHKVaMKUJ544olxyLvwL7/88gAng/kHUt70pjeFHplrrrnifEnA8OGHH47vjz76aBxkv8KKK8bB8hr3pBtuuKG32Uc/2nv9oovGWZ8/+tGP4j3+XdngSIPfGnqyAijOPPPMsKDtsMMOY60bGizEbTZESXhvN4zCZPkARDWGAJi0zj3P3GEBk4aB6SVP5PD01VZbrbfNttuG5REYXH755eM8V+frOpM23bqT/b/+9a+wapHpTDPN1HtDAbf4B4iBHWnNBtKVjSe5s7Y4fP0tb3lLb7fddotGP+VbmAx36U8Y+Hb5TWbPlHdPFx6ynHnfbsyHonRfZVfLUcpER4PlB8BnRd5oo43CSgzYJvGjPH7nO98Jq6RyygJ5xhlnRBnPNNx9990BUOUDKyQSt7QIw+V3AvsphcgqrZNknm0sq+1xxx0XnQflDEnfCaWT8Ib/eUNvs49tFuf49lPtyAkDqUPkpQxuW8ogy7bOgbIiHPH87ne/61122WVj84O+eOaZep6sS5juwqwyrpbtvJJ8V4Yz3wcj3+pVwxnodnx+p0Yi/5cK6LpFER11NIWR+TRF2anFcSEToC/+wQ/inM0VVlgx3pt/xF1RwDEvhT9zqKz+NDfLXnBF6YZ/Z59yVxry+I2KUo55LBnH+MiEenNxrKo0D8QmtjbstcKxgICYE4MXYZbGurnyqiubO/q2nzD3zOR/Cx3MixOfSdXmhr1pmWXG7mmGTIa3WvOHV1zRFGAUCwhMlJeO0gKEmxJApKXy3Ys5ZciWF+YKmthvgYYVlFWO/SsiB87bEUZpV/p+NTGh25w/cw1LoxpzkcR9/HHHx+ISaciw8IDMCzJ30crDP//lL7FC08pRCw3kibRbqWjunzwTHv9kZVuJXKE43/zzx2pS28tItzmGZFsATMSJ5LN455przthWxCKR88//dsyrNBfOHCbhZr5LX/KKF8/I/LfpCi9S7h13ZIO/KtehiTvhC8/ljGCER/OrlD2T9e1tt9GGG8Y8K/MYzavKuMwTNAdrscUXj7JlUr2FMSkXaTZZ3wbG5uMVgBjzysQ900x1da34an5OWfOB23lC3uqExSpOHzEPzbY3SyyxRCwcMtexALJm8802b5568qlYtWxxEhlJt02wyUH5GTFiRHPb7bfFoiJzO82vMzfSnNbI03JZ0WpjYQtYhKF8WUgkH3NuW5ZvfnLTY8/Jd5ZF/Ee4hfKOfG//Ng9YOOIoMC7eZVgdTRx1gK6jjqYgykZSQ9VeBWcy+0OlEbS6FFHELhOqc48nDYAGXqOax3ilcm6HmxOTKVW/3VMBc99W1EkaW5vQ+mZfstycF3GrQSkRRBzfLUANqLTVghWgJv9roFBOALdA4LFHH41G2/5jyF5pwJ1VcVb4WVAA6Emns2Wni8a7AKgSBj41SLkjvlV9tjyRdv5MEEfSmQs/PCdgyQulbEoPOlbsAoZAosn7wJgJ6MOHDw/exZvnZHpOAlZMHH+g3G32rIGWbo0sUJKLJlz84cMkd/xaBMLNVwoocxKDuCxiIF9urHys/NaFHPJP2eBGA/3mN78l0pYgRxxSVpyGW3y70DhpLxcwkfJBwhHH+Cjd5h1lfsgnpxtYAQmcLLHkkgGCTQQH1pU3cXCvfL7uta+NxSNW7lqVCYDwiwduAA+rfR9//PEod1Zol5RFGrP8VXAzLpDwPBhgaPP8clA7fPFnXiTJQ+mfoW9BCTcWL6gvVotahCNPLbohEwufALLDjzg8VlKTg06GfejEJX/lH7/XFR1hCyMdEZ0LHS6LKrJ8T1/c2toodYcyCCwrAyk75SrLTAXLlTznb+4SiEoLapeZfM54uW/LJSn9djQRVAQZ5HFir27ItaOOXlmqwxPjDmMZHnnf+97XO/jgg+O394adilKO36VBi2GSww8/POrspZdcEu999/7JJ/uH1RD/LvG4PJeGJ4bB/Ba2MJN+8pOf9N75znfG8KFJ6twbMjXcY+jI0F3ywq0hQPrDsGHOAxI/N8JGI0eO7C3y+tfH3DGLCwoQjQUXJnMX8Do2vOQt+U195HeGZd6VOX7LLbfc2PlaSJwDh3o8D3YhQ7bmzgnLnK7S0MZ7lAtTzAWq4Y47zGeo0UT+rbfeOvLBsHHKEM/SkPck4RguN+w1MH/4Tb7yjpLfvJLyN3/CNIxWGu++r5OW2vEmZf66yMZke8N/ht0tkLEwxkINQ6e+kzU3ZPbxj3885o0Zss48HUjmLO61114xh9Ocu5Q/92Qq3d55Th6qfPvliAbjfVJShj96dJ0OEPwUHs2TQ+q39wiPyon0u0wtMIdOmn7+85/3CsiPebAF8MfCB6RMmqNqCgSSRs8Wn6y33noxv7MA6N7qq68+duFTyjvqa5Tfeikn9SKjKWvYekok9b+bQ9dRR9MU9U8gdiHzaixIuPOOO+O3Oqnh8D0bByBonXXWiZVxlLdwNCYUPvcJGPjLK+Pw7HtOuE+3/H/vwgtjcUDOZUt/OUGdG+8QYAaQ0R3A31VXXTU2LsR9hn3TTTf3ji3pApwslrBowMq7O+64I75rlKvb5yI9bf7FmXoJQNh8881jhe3pp58e/lDKhiwzfpT8DHbxA5j9rTSa4kj34hZfnatYwZz3beLGXCVXknfc1QazhsNvUv027jykdJ9+8t2LuV4uGixs6QL7D3kAAKFtSURBVMqykHkDoJmAP8usswTQ0CkxXzBlxO0//vGPACRALcq0WzH7rW99q/fd7343QA6yktNiC2URqJFXSNzyOZ+VgQR6mQcDec53A99PLPE/WKfBO+kQv06PVb14yvz3zRzDbbbZJlajJ0DL8ot0mswtNKdu5ZVXjvmFNexa/6SP/Kwqtthh1113jfme6663bunUXRpxIDyIu8qi1vmBV+E63Hb08pF68VIB3bDSqz+4vIh5GRNLNh+09xHzakcddfRKUP8u6oY4DN3Zb8wJBOa+IN9L3Y6hJsMjhvoMNxrWzDNEn346h2PryQg5/DEUcZfDkdwXEBXznugNe90Z5nFmZ2kYIk5uSgMRfkqDEGdC2mvOcCM+bIBrKLE9JONZ+EWx1fMjl1mmufmmm5qL+o6tsgGveW++9w9v1qGeDCfTbpjJPldOTDC3ynxBG/Ta6NT3TG/Gm9R+P9hlvtc8884bcSJhGWKVZsNRxUm4Q3lH4jBMm/P5SsMcvGY4vicfbf/9RyLlkFfl1+V5YFoGXvkdDfz2ctHQYWt7+jeMdeoDeRpCt9eZsmKunDJkDzzDyeZ5GXaW3+Z3Srf8VPYMwRpaNLRn/qZhSPMQbW5rGPxPN94Yfg1nZ3l0yauUoffKJ0q+85717KXIil/hGMp0zyvjL6AryoI986Rf2s0tNEfyiiuuiPQ4kUNbq9wr0+q1fDXUbkjUvm72haMLTHVQv4Vlbp35dOZgmrZA1uZkmoNnfuWw6etcR3ykTPA72CXfOnp5Sdk0BUNeTiz1wbhuDl1HHU1ppBGifJENdR997LE4Q7N0r6OxoMyz0aAkzB8zEf99a60V84+AA4CHG41Jv9IenHzTgGhshGmCv0noQJwNcE3oN3FdeMJF2XAic4AoKvN25pxrzpiQbTJ8ftegmmOXjduMM1pE8Ghz6qmnNd+76KKY62O+kMYLH/yJK4GBu98afGH4bhNdPDoP1Wa79SSIOcYCnPY1ocSveFwaVUQeGusxYywqIKv+RnEg8e9CeMy5aRlWUrpJquEJd9wGl9zwMj5qN9L/TRJ/gtPkR/ptaqwjYLEKXp0RC4R8/+Lvx8IIlDIC6sytdGSVxR0Wx9gw2UkZFqRYaAHMWJRjcQB/TtVwpq9vfgtD2SQ38SFhu8gzZV/57QfZL4WEIT5le0yJO8GlOIFRaRGfOa7SdsIJJ8SiG52QrbbaKkAtslDIN7JS1pFybh6pc5PN58z5bgiQU/51YmzmbIGSOXhkPuNMtew5NxV/2cHoaMqmDtB11NEURBoCDY8G4P7774+J5I5Vmn+++eIdopg1li7HAFHqzkNluUAASDZUwJ9ViM8WhT4UUfzcsy7dfdddYZX7+umnx+7zJmLbiT4Jf7WhqNY8/uxe7ygycWz+sc2jEZ638KtB4yYbJ340uO4XXDCyOeusM+NYI2COFVCjg4TJn3S2rSv406BpGC2asFDkwwXosnDkwoHk77nnckVefyOO2s8DSRyuGm8NZ5RJ7eVewcrQoImb9C8dwHH196pIc1K6GUj5XtzJIzkkqJ0SCP9t8ESGLK6sRcAG4M/NmJInjrRyYgaALs3S6tIxcYYoEGiBBCsfi5Z8t3LYIgnysdBi/wMOiJXA519wQQA+wI8lD5jOzgRqd5BQynewfJgYyrwSnDjEaeGBuLJ+IgtmnKLhhBZHwlmFzeLiBAhhsMo589Sz8gv0OZ8XmAMGha2zw/Ltjm8LH6w458ZpDqx74qUH1AVWUe6eeaYuxMFLWwYdTZnU5WBHHU1BRAlnQ2MLDY3B+uutV4FN65u7IRhDU4AOK9fcpdHMxiobG0rcm/p2cEpFb4jr6GOOCXBmexSNjp6/BqE20AUchcsm3ml8XLafYIEzJGx1rdWhSEOEB0NBGuTk/aKLvh8rWq3mY1EwZFYtd9WqCBAkYEzCo4s8Ti9gk0XQdia2JzF8xx9KMNEX1URRxp2NM37xICj3Nj8DKYEM4jfTK8xM91DEDeCZ4JOFFb2Qv8mRAtSUvDNkb0sNJJ+BMWVG2dp0k02b1y/6+rAAGzqVZjIH/AF7KzXb1izDjLbi8F55447MDLfuvPPOzRdLOQViLiqgiXtH0QGGyqQ8SXAVdaFvaJv/8eXnhJDw5BmeErhLu3SycgNprNamTDguThq33HKLOMPYlAO88esQfqtcWe1s+WKbH2D3exd9L/hUDsjTha699to4o1j4ZGKluLgBO/KT1hz6Fz6q5eqlpbej/z51c+g66mgKogRXFLl92lh6DGFqsBIgIO5Y7zR6hljMxfE9G8ck4CYBCvI940C1UXou5t6wcmiAtthyy+aA/fdvFiwN5pjyjV98aCiGFfdPF/ClwRA2HkeOHBmNCkvZ6quvEY2bhq5Akmjc+AfYxM0aoXEWljtrhfg1PPTMwDQkf+7iA+ScF2prDNuoLL300uGOn4wrw6lXHZJMaj8PRnhPf5WKvAovtdEeN6w2eT9sWH/e5fAj//1hDU4Zn6vGUd1LExofz+KaEHevFOGBrORvthvyEmgH7FmdDTH6zqrEksR9zrfj3x3ZgkeeG1Y1j0z+8mcOkqkIhl9NMdBO2b/PYfD3lE7Or264ISzXrHVAkKF4w5LCzjx0pdyQZ+8GEvm23Q50I7y8ADRn0ToLlQUNWAUuDZk6N3njjTcqoGup8MctEEY2ZHLllVfG1i5kwaIprdKufnBDltxffc3VAVqVc3NU1SvADmhmrfSePyQM/nQuyFo4+Ozov0Pylv56KXPousP5O+poCiTzaQCed7/73bEv2VNPPRmNmcae0jbMycKhMTAsalK0RiLBTAKQqsBzblgFc/W5DtsCauY02UyXH/PwNvvYx6IRYuHI4cJsgErLFgCHWmFF0Lh4b8+197//fc1ss81evgGdOXRZAaXLhHgdS+BR2uypJ9zkJd0mf1VlVb0lXSbF24tM424xBIuEtHLruwYs4+rov0/KiEseueS1hQD2+UMsbxY9GIo1l+xDH/pQtDX8PPzww2NBm3l3/AMl8vmb3/xmdGQ0cqYZZPjPFX8PPfhg86c//SnAkcVCAB3QLy7WLHvfAYw5lJmUfOY93ylbQ5Un3wAq1jgWReXafnCApDgMj+Jv9dVXjw4ZAmDtpUcWG264QQGas0W6DMkefvjh8awuGm5Wx4FVvCrb5syddfZZBbTeE3qBNc5wtD0XWfXwOT7Alunq6L9DdO1LPZy/A3QddTRFker6qubK0vCNKA2XjXZXW+098WXUqNEBngAv4MZkcL15c9a8p/SBvVTqAJKFFK9qKXl6QGMCQBm6spGuIUyNj0aVpU/jIyzzx+pmpGMiTIsZWJ5MZrcQ4+RTTmnmLm4/9alPhSXBRrcsc8OG1eFS4eNHXDYRPuHEE2Oo9YADDogVqdwIV0OUII6V67kxzzWjx1QrDxDqu5WPLICegUjx0UvSMnr0qGaWWWYNPqm5futYR/9NykYIZftjzpeyazqBcpygyGXawDrrrBNWN/PvnGCgXPObZQVYM+fSHDrlTlm1kAL4WW655cZa94AsGxsDPECW6QnKExAkfFY78/ES4LEaCl9cfrvjSRnDp/h1cLwDEoVvrp9OCosLAMqP8MwbBMiASHGqA9wjfgw/c29VN8ui8AFC1m5W99122y2GXpPICIBVT1niWKeBOwtBrB6mAwBfc2Vzw+LBKPOgo/8OdYCuo46mMVJd1dXjjj02rBeHHHpos/BCCwUo8w2g0SgANebcWBygkQKkABnKnzuNE4Djdz4DP7niTiNoSIu1gOXC8KUFCu0GjD/+uWcZQRoeoOzcc8+NeM1hs+VIfs/4XW2/P7nuumb34nbNtdYK65yGWDwJ5gBIjbc4KSyrBYvWKn6HxSkVVjVqFFnmNPxJ0iTt/JYox4JPV0eTD8ljpDzoEFx//fWxiEF+LVnK32MF6D1cLhYtIMW8SJST+w2ZAlMnnHhCc9WVVzVHH310LBaydQdLtfw2N40/7todG1Zs4I4lEKBUhg1TKn+mDqgTABEgl+URKbfCcQnTiRbc+C0NOU+NX1ZAVvKFF35NuUp9LTxLW4ZnmgA+zPtU74TlqDY8A4HcAXncAJzqh3ikzwISiySUcbLBL1BgmJplPLY8KZ2nWfq27BmK8NTRf486QNdRR9MgacQAGA0Fa1bWP0ofmRRtxRxgw2o1wwwsYup4Npz9e4FpVFwaLw2cRsIQq94+a4dG5bN77tkstOCC4TcBEfJbo0aFeGfxwymnnNJc99PrmtVXWz22CllmmWXCLWDFjXiBM34qyOrFENQBBx7Y/KOAyJNPPjmGSoWd8fCL8Pbss8+U36PHznkybCYe4NbeXdIsLckb4i71G/49Z9gdvbLU19yMzY8k+fXcc0B63e+QlUs5vPSyy2J19GqlU7BAKYMsVMhWNMCdIUh+lQdt0Uknn9RsuMGGYeEVhzDUBZbl4cOHR53J8pRlkpXMHSgD6HQMXMBSrqoFpMTDj/oHrAFVni2+UKZZxJR3Q5z4MW+UO3G6klgXWanFIW71wPFlhputyuYHPzpT9pdkYSc3cpEmz+6sikCv1azqxkc+8pHoiJmOYchVWMBc1nF1L+t9R5MfdYCuo46mQXLAvuEYld9eVdEYFWUwU6mHGhZWOYsXgCNDO6NGGWrtP49TXQd6uJ2uPA/rszRozAzTjvjmiGaeueeJBtDK1DpUWi1rbSDot0ZGI6dhYZW78647Qy/s97n9YgWseLIREgZeheE539vHzmH+Xzzki83HNutvvNyTUj8BdF5rBC2gcJalYTNWPbLAF37EwY9wBvLe0eRH8ogl1ZY68hYpnz/4wQ9iBSjLmoUD5pIZzjekbtK/+XOAVc4p5YdFjntWtuOOOy7KttWueeC8MqhccKtc+M3NYOQ7cJlb62Q5BMSUNd9Y5bgDLj0brs3ylxT1RfkfVhe1+G2IFngTlhXk5v7ZaodlUbmWblY2QC3LLzm5a3fPPe/c5rZbb4stXDJdwgUqAUHzXLMu+Jb1r6PJkyYFoOtyt6OOpjDSUD1eevfm4lQFXZT99BWsmK9jBZ/5OYY8VfRcFcldaZJC6bs0Ynaod+fH8I4tFAwNHXbYYc2WW24ZYM5cuWwMWDGykdAoWrWn0bQYgXVg//32bw7+wsFhGeAuFQ23/Fd+qoXQM3Cq4bKn3Xrrrhfvfc/G1rMLv8DhjDPWg+TvuvPO5rDDD4/hVnOOgE97avEjPeLLBjX9Ji8dTR4kP/JSNpRT5QzJM0DHXmzKoecRI0bEcCKrMz+20DnxxBPDwmsY0jdDlax4wgGSXGuuuWbslZjlLstTlmllxXY3LHHKt7CBs+yMAGjAkYs1jrXNNyAP4FJHcjUtcMmPSzjiYcVj4XusgD/THnxD+JUuZd10BouAxM/SbZhVB8XKVDwr03g1HKzzY2oB66O0C59VnoWQVc7OE3gVVvLimf+Opm7qcrijjqYwMj8nrQHIfl7TT18tDOYCPfjQgzERun6vljENCzCnLanAqE7GNlkciDPXzbClxvL4446PEyA0SNHolQalArC62pQ/jYgFE4Y7jzzyyJi8bR6Q1XS2oMjGklvP2aC0LSP4MAFeg2OITCOWlhDxtYmbfKfRPvCgg2LukF3zLQxhKanzBKtKk17xoIxXGEAmfjqaPEg5SMryolx4locsWBZCyGP7FyoDLL86ACxT9mj7zO67x6IYFjpghhXPKRIs1YZllU2UixaUY2VBmRC/hQvKvnIF1IlXp6GW+dyAupYZw5yG9tUXZd8UA/wqV+0OjHj8VlctumB5Y0nOxQ/csTbziw9knp3Oyeabbx78qQ+5UbDwhGHrIJ2t2Hvv819oZphxhthrEtB0nJ4Vs6kXhJvlXlqqDuhoaqYO0HXU0RRGevvPloZg4Nw5Jnv7W80x+xzR49doWAWaDQbFjjRWGhK9els7GL7VcLCAGOox98f3bFiFzy8LineseRpMVjnzjFgMDHNpPFG7YcswZuhrWICsGtarYuL7NT+6JuZDmfOD8JaALy+UfqRdw33Z5Zc3Bx14YDSqSDzApkaLOzzn0J3nlFGmpaP/PskHZaOdH8pq5pG7/FfOzavU2VBODe/bw828zo9sumnzt7/+NeaUWulpWBYo4n/eeeYJixWA0+5gmIOpjImLZQ4os6UI65cOBoDHv7jVKatDk0fgzOIJQ2OAJpBosUKCpyxr4vHbHE9WZJZC0yDsO6cz5ptpEAkUxcW6J0xpUJbzvX3rnMV8UOnE/PHGP8aUBh0YIHbWWWaN1eemSgBzWV/cU3753JZzR1MndYCuo46mINIAaHhmn222aNwQMIMoeRYLgCoXDfimUaLQkfl0Gi+WLdYMjYyFFawOtnXQeLKSaajSDxKOVbP2wnK49w+v+GGzwQYbhFXOb1a5JP40WBrQbLBHFf+2D6kNWd2I2DYMY0aPCTCnAROHxsdzbYjq3Le0LABz+P71r3/dfHKXXWJelPD4y3lL6Vac4h5IAwFER5MPZb6088dzghLWOmDHBawbcnzoP/8J6y6L3fkXnN/suNOOMbdSZ+PMs86KuXZIvVGuWZaVE2VQWQH2dGBYwAz/m8agLItP3GGR7iuP3Of2JoZXdWAMBxuCBRB9z4tfdzyzKBqaRSx2eFBHsy4ov97hUTmWNt8ARfXTNizHHHts8D98m21jCNleffhlrTPsLA5hShteUd6T2nLtaOqkDtB11NEURAAJ0KU3nxY6yh8ZPmURyInWSOMA3GkcWAmOOebYmGQNiLFemHRuS5KcF6Rh40f44gK8DBVZhWc+ky0VrHy98oorY/WgYTDuEjxlQ5hXBVCVbyv7EiQCh/gxT8iqwLSgZMNY/U83tgE2VGVolxXGXCNDXs7/jL3wSvpTBtx2DdfUR8qVyzCklcxAjCFX5xQDQeqCxQTbFsBjQ2uWZ+UWgFKelA9z3fjPzkOuaFVe7N8GFAFz5oXWodn+zoR6wJ1OBSvbWWefFcOf6oAyKkyAir+sCzpY/LlY5ZRX4XOb74UP1KlvnvEFNCrnLI0WNqFdSueFBe4Hl1wSq2Gd/mKqhEVLqQeEOxDEdTRtUbfKtaOOpjAy/KLesZYZWtUIaLBsxmrunKGor510Uqz0s/rPEKnevDk4qjuLGCvHaqWBmLlvWDIBVT5r7FjyLr/88ojLQoy111m7+fCHPty85z2rlcapbsOQDUjqD41SBXH1hAbXQJDlHUDp3E4NswnrGj/ugFFhciMsl2fupBsI3X///cPi8WxpQEcXQGdhhzjJwT3T0dHUQcqDS74m6NHpANasCNSJubiAuFVWXTW2+HCSAjAH4AB7OiA223U+qvKFlCnhsXpZzANsmUNnVTirnfiURwDNXXye7feGTBNwkD5LINClLVTG032Scq0uAXTCsFhBB0v47TqD8KG+AWzmwlrBa8Xqb0r9xd/sxd+dd90VlkFALrf3AUrnnHOOIpcaDoDY0ZRHAH63bUlHHU1jZN8ploG999mn2aI0LCwEdrJ/8MF/Nwcd9Pnme6V3b/h0ttIwAXPmCVH+GgJWNvN0uDc3aPoZWLbq0KxL42OCOMudBksD9YY3vrHZsm+eW90KAXCq+iLBpEaMKnEloNLY+J4NnPf0zD33/F+zxx6fjQbWECpeWOZYOKz8o9j4S0sKq6BVffg2xGT7CaQhFF429OJOPpKHjqZ8ynKliVIeci4ngCTfrey+4oc/jLlt/+xbrQrE+Wa+HesXC5x2Sr1wsUgrd0nKKsscK54yVRcsjAnwpQ4ASUCZxladEp65dubc2cTYcXOo8vmqKMPuynCWSXHks2/qLau6Va2scoCpIVbl2wV8sug59YE/jT0rnbqMyEDdk04XN1nHOpryqAN0HXU0DdLvf//7ZqdPfCJWxR115JExjKQOWuX5i1/8MjYFNo9II8RKt9pqq8VpDYY2B5J5bY899nhseaDhMIGbdUBj6fgkDaNVgho2jYZGia6gNhJ0DdWIcIt8e7o0hjOWMDU69hGz1Ym5T+YgsZKkDuFWw6kxE99pp53WnHTSSXFahSFXaQYobZaM8GFeoMUfM800c/Ff05Srfjua8kkeu5SHBHLKnAZQGVNW3FnlrHBlWQZ6lE1gDHjTWWCB02FRD1h4gSYWbvVHGC6bGCunGa/yyAImLJepC2d/4xvNX0pYwgbktttuu1iA4azYBG0DOxRZF2xUzNptjqpFDea8WmghXeoDUClOc/RstP26cteJWmKJJQoQXTbKuM6Pui1MJ6Xwq/zjr6MplzpA11FH0xhp1DROVpYCOoZOHe9j2DLJUJT9qVRtjYE9stqkQbCwgmXDaRAaFYBOwzX/q+eP44fWXWfd0tgtUxq5WcNPNm7i57/OWatHb7V1RzZc3nl2d0VDWRocjd6BBx4Y/Fm1h2+NGx0iTGnLhtj+dIccckjM07OKlmVF/HhJEOkZPxpRIK5uSSH+zkI3OVJfcxN5N6HEj0t5SiAH1Ml3UwaeKB0C3w2veqczYwW1OZosXPZsdHyYYUtz0/jXQVEGgTnWNn7tvwhIsdKJR5lUFrN9S4uYDoipDPgBClmV80xk74SvnLoAQPXKcKo6xwr3f6XemS6AP3VTZwsY/dCHPhSWOgsetK2AqDNbzQ0kL3VC2EicfruLMztXHU251AG6jjqaxkgjAbxoUAw//uH3v2+Wf/vbm3XXW69ZodwNL7mSKHqAyXDsE088GY0KEMeKYWGCbxpBc4fsvP//7b0HmGVHeeb/3Xw7Tvf05BlppFGWkAQSQkISmLAiO2Lvs9gGG7DxmrXXcdc29npxAO+zeZ2WNRiM8YMD2AKbYLD9ByEQQiggCeU8Gk2OnW485/7f31e3pu+08mhmUM/UO1N9zqlT9VWdunW+es9XCYsFzkmY/MPaczU1GnRvsjBwIGw0eFgF4nnUHzQugGtUC448E4bGkHyz/AQD2n/j13/drSGxoeZIPMKzxhzPR4PH4HC6W7kfFRfnyAvp4reQHrISnp+Iv1+sL88EMQ5H4lEv+e05VrFU9X933gscoDsTyxcfLbeprjPLmjpDe8UHC5Zh1lHEWgaRoxs1Tk7Aqs05s8hZ3y0SJbpoIXyQwVhn+QChIYbk4fB7QO8V1jX8uU8+6QbmHn7MqmWcHrN0GXbAeDzeR/LCNR8wDI+I5HIQkDjKgPxFXcCzkx/On025Jjy/kAhdQsIJBggarywKnfE3f3f11T7uZkYNGNYGGgSsEtGCwXsNaWO8DwO0iUuXJg0A3TiMyWFHCRoxlmyI4H6M75Y1XUegKvr6wxEb0ScDckolSFbYW5MFX9/2tre5AzwTDR8NJUqN8XtMgsD6gPURokkahOG5eQZcIm4nFvpNlddJzgePAILD9SCxoYuTbkzG10HwWPIGyxcL8zK8AHIHoaP7E3AfsgU5g8xRJ7Go0cat1nuFVW/Hzh02tXzK06KOEoZ3BOsaaUMmeRfJAxY6PkrozuXd5D5y+bD54he/6HnB8oyVkHSZacuwAghrRHxuEJ9r0G8Q8X7C0kMidAkJJxggVryykUShBBgbxAQGLG985dMYEA7Hu0ljA6mCwDEWjS9/umJxgxYAwi8mSaSFe6ouzKdSHTSyEDaIGPjwhz/sXaksYIzVDb2DIxz5hswxVg5Cyvp46BgaTPIwKCfhxEO/qXpCUIfi/QUr8sKHBnWHrk/G0NG9iUWOYQYQu70ifVMiXVjnWGwb4sV7xTg73FaseProocuWGa233X6bvezKl7lMLGZYm7He8dHExxL7I19x5ZUu/6Ybb7SzzznH6y3kDgIIYncp7yPDDiByEL2Ip3rWp0IidEsXidAlJJygoDHRaywSFAgOhA0LHI0WiiFa47AM0HBAlnhPsQgMfv2Dg8qg3yjiBold2FLrqa1wT4ZI6CCVyGd9MBpTxsQxcB2rG+SNMMwYZG0v0mecHYQv5mMwX8gEkdQmJAwCQheX8KC+hHpCHQ9tHHVt3769eldmfacTJgHx/nDORxEfPFjiIHhYy/hIwsqG1Y1u2r179trr3/B6f9cgcQxRiB9R1NGHHnpY5GylyyQuk4sYo8dwBwgicrCGM/4OIgjZ490gX9Tt+K4knFhIhC4h4QRDfHEjeG+jNY7zZ0JyaPDYyJ7wNHhxQPdgdyb3FnTCQmN4OAjkM+SV/SYZ18RSD3TzQuYgdWzlxBZkNGasjM96c+SNuIufK5bBQv4STnRQ/8HiDwCqCPWLmdF82NBoUsdiOOJxH8sd4VnihyEKWNeomxAuJjTQjQqou4THosbkIxwfSVjc4nIjkEEIHpY+CBokDgKHPNpK7pEHwIcXH13Ub9InPOepbp94SIQuIeEEBK8s72t8iQHnsVEDg41CvEcjhl+0cA02aiDeP5JANo78QM5+5md+xmf30XXF8hF0Q2H1YNV7xhCxT+sb3/hGzwuWwTjxIjZ45O9I5zHh+EF8JwbrCAQMaxmEjrrIPRpPxslBxqhrELY4mYiwEcjDQdyIQz3kSF2GjAFkkAaWN4YwsIYdlnOIG2kNvle8e8iLFr3BD5ZQ58P7wv2EEwtHgtAt9KskJCQ874F1LRCd0DANNhQ0DrFhoFFiPA/+sVEhDtecEw5/b1TUGOX9cE+EqCwOB4NpkTaNKpM5GPdHdxUEDkejyDImbOtEHMJC5jiP1zzfc8lLwokD6kl01D9fY07vRKzzuuF+/dD+MQGwtFHPohWP+BgssLYx1o0ZqgwVoJuVfWKZzBCvfdKD4uit9Lgg1v1IAGMeOOf9xCqOo37juEechITDQSJ0CQlLCjQWCwuX0jjR6NAo1OssiBpIENeLu5biPRoNQDzOa2qw2ID8iRAbxcMFcSMZo2FkOQa+RJkUAXljIVgGhjOmjj1aozWFeOSZrJJHdqaIa9491zwlHH+I70Gs2xGh7ix8EBCO+lUql53QUd+4F8E7Q9cowEq2uPeJuJA+EN8z/KjTLkfpsUML/tEKR744hzSSJvngfjznPtcQOa4H83MsoTfucQ7fBfd4DPrySuIwqj8+ND6UBRZKnm+hN+Gg+EEX8UT3cItBwotuDAYnRRyDPx5fuoQgPzj9HtbRcdDF/A7k+XmKROgSEpYQaKAGGy0alUjaIHtxNip+0ToAOGdz/MG4sbF7KjyTME8F4tNI4cBll11mb3nLW7xrCmvdu971Lvv4xz/ui6vGhpLGL2zkH7ugQjcVLlgnw3VCwmJAhiIhoqpD2KhX1ENmS3PNu0CdJlwgUmW/pk4R7qksZIOELwI/yFl4x0Jc5ADkxvMI4uO4R/qD9yMRPPaAvuWiL8GJVvp17ke9b056FgDdwzfSPoeCZDiddnXkjYcetbO2tXttET3eXUmX62Ud6YSW9fQuOxAfOROO6+gi8Cd45Ffx6HH1J4Ow8/uLpNOT0b8d8hEcnelQtCjWox78x7O29bflLpdT7hUCvTRI7J6/SGPoEhISjhpQL3TpeiPab+wYj8TYOfwYt4RDETNwPZC5QCCfjrMdjs5KOD4RyRgTGmq1qurRwgQfLGi0UXwcROIGyYM8Qeq8bsofnLh1Su+pkxqVo/5xrc9Bv1PoeSeyTvzSwasZSZ6/p/pgKxQVTo7LwLskUTfzLmVctGpJ5LlvQ+qp3CHXOR+gkF7FK+qc4nd5WDZF0uJvxqQt8sPv4x+thBNxIx7x3QMyhxOZCyS97HnJBzPeB5oI3/AEkRWGnFMKgPs8eYjNX9IhZniGI400hi4hIeF5DRQw3bmQudidxHpecTwSZC76Y7WgceWc8XNBeT+5S0hYDOoQZO3aa6+1L3zhCz57FVJAnRokbRA86hr3EoDeKadb/Cv5P84KeXAH+U4fgd4QR/+8G7UrAkb3cSYfkTCRuYJIRlFksFod1vs/ZJ28ZPNZwVpZ0XKRu2p92KxcsoZImNvDCiLfA65TCPaytu5hNWzKb15kbT7rWaOLH1ZC/bZKs5t3LNN9utKrFf22Reif8qF7Zf3GZekTd3qGsGlhIHGBtPEkhC/LVeVq7lSb5BiKgmN5KOrP81vvJAtdQkLCUQPqJagYvrYP7dKikcW//3F5sMGlkSVMIm0JzwbRmsPuEIzJhMy96U1vsoceftgn/fDxwMzW8847z7v+6SqF/AWr8MIs6hMVA3xNxEB/cIN8N7Cf4PoI73awznlgXWIRI1peKItwFaxJX6debV5v3nAc0RiFIY5nXXmIp1nmkeQEfoYSTvc5J45b/RSvqDAlkb2q0sQG51ZAOSx6kZaVFdl/S9YjlL9LIIusp1kikX6m+o4QPLP4pwgseZeH3+n7+ZWH8rOjgSNhoUuELiEh4aiChhY1E4kcjSh+6I2gdsLMQwgejSthcd7Vchh6KeHEBA0idYp9UyF0kDe2tWOLLxYLZszmQw89ZFdccYW99a1vPbiZ/+A4tlTf+oAVwHs4DvIYjs5y/ErvLe+qyBEWOt3ricTRjdql61VHRLQV1sfUiVu1W2aNRs8a8x1rtDKbaXdtttPV75BZq9m2bgdrX5jBX5KrVctyFRsequu3rdnQEOdm9apZrWymS6vLhSldSkT5IXsV4itDBcicUxwyriOsraiMFJRnfybppJzYZJ5rIQYHEpYIXUJCQkIfkDUQLXDd/gQJCF7sChskcIQnzOIB4wkJTwXqDXXo85//vO8FzFhN2ia6+Nmei2VCIHC0W1ddddUh69JFpPrWZzX+yuoP9KDvZYW+uQz0vXm1eyJJhQIkSe+uwnQUpKHLZkcfbzru2p/b3gMt27l7xt2B6Xm93yzRUrJmVrX5juKI2LVbTet0mTQRukLLpbLI27BVpCcYE8nYOZaFqZQLVq607bRTR235RNkmx0dsYqRqoyJ6IzURPBE9OkhLShuqFj4jBUxv2PkKbSkjOmzpMFbInlyuSDC3xVDk4O1Pq/DosCcIdwSQCF1CQsLzHqgY9AtHXCRwDIoOFjkahgXrHCQPshcJYELCMwUb8b/vfe/zPYE5h8C9+c1v9rXimIjDunGsH8f4TWa9Uteom7H9O3EJHTQgOg4cRX44cupkDofJSv/FjTIVFd2kChXmgOq8Ka60Z8Zs266mbd213/ZMN23PgY7NNnI7MNe0ufmmtTP0QdGKpZrI0qhlvbqSodzlL9kQvYL3f+KFvtB1Xy/gYFilUtPGlzVsqN61oaGaTYwO26qJYVu7cpmtGKvbmimzyREROsmoK8uQuqI/jzJY6FihwvQPnXoHLYQO9wT6hojKS5jTS3jG2x0dvZQIXUJCwpIFqicQPb86qIOif0LCIKIFjvrBOaSfHR4YK0d9uf/+++3Tn/60HyFuNJBs1cUWc2zVRTj2VuXIMjmEYYHfiy56kS1fPuWy6IYNdTKkwZEPDQCZ4DpalgctzCDew7rMMeYXIJNrHPKIh1+s5zHs4LNxzm0d/F6b8X6Vip9jbaTdjXJBTOvwwEsoWpaxTIeALE9csrlVEOHBic5gdYPEwe86ut1QFPE2e2xbz7bvbti2PdP2yGP7bfeBeev0anIqExGnvKfnLuijjYiSQ+doT/eDPQ0vlYfS4pmKOvL8Xgb+D5AR3ff8dCVrv/LQ0j39FlnH6hK7fLxuk6MV27R+3E5aM2Yrx4u2dqpkEyJ3FQlpddoqe4hgUTmi3PVH+SsXmQghAaEoyV7f4QH5C4u0HCSARwGJ0CUkJCQknDCIY94i6fnqV7/qW8dB0m677TbfaP8nfuIn7Nff8x5fyPcLX/yiffBDH1QjHEjagw8+6ISPdeMgeUyM+MAHPmCXXnrpQYsxsp1IqE3kGIkWDrIWCR7pRxCXsV/Msg1kLayh6ERMeSadSLiQgSzkxHYXguZp6jxTPNpU7vvSHrpGrt/vh2d8YEwL2YD74HDackhLtzsnQsBWZPA5phvI12WKuIrEMD6u02P+qtLSo7TF6nbt7dnmbW17+LGmbdk+Y3unG9bMCjbT6NlcS+HKzGQdUnyVmQihfjXLKVd+kZBd4eDJQdsXhG4QC2H75/rThoCWVY7Ez0TsRNSGy7mND5lVC00brnZs/cqabVw3ZietG7eVK4ds2UjBak7SWlZzQimS3c0VvmwVJkxk/N4UAGmQmjM+/YPQkeuKu/7NI4pE6BISEhISTgjQVAUr2mifHBW8/fnIRz7iljY20sf/Va96lS9eDSG65ZZb7E/+5E+8seSatgoiBoGKOze87W1v8y5ZEMlctJDhIhEDXEcyGQGpilY5djNREL8mXmhWC4fIiGlAHAaJ3xMhk5yO3JO1sS09Fzu9gJjmk8l6ajApqam4YWwbyHrYvpQ/kZ1uDyIWLHKzImp7p3u2bXfbHtmy2x7d3rDHdonc7WtaV2SuNjwhIjdi7Zw4VcucyIk8SaZEhqOc/4IFCGSj7wMh8cPCccBFcC8XjWvmNVi1lSWoIGLW6zSt1FN5lNo6n7ZSPmMTI7lNLivZyhVDdtKGSZG7FbZmecmmROyGJBS5eZZDVxUPfhgInJ4+JNRPmTMnoU7oFn77I4lE6BISEhISTgjQVDFDerC9YeLD9u3bncywHzDg/sqVK51oQYh279njpAkwQYLJEMiJa9ZB9JzAKQwL2EYQB8d90oY0QgBpeLGKcY904zlH7tGWEgdLItfkg3hYEUkHwkV4unexwO3atcvzhD/pEMbjinQih63EWIqFsOQXUrt69WpPB9nI5R4E9ZRTTunn/tmiZ1neUR4CeWF5EFFUEQNGnhVEnsIEB7pWN2/L7d6HDthDW3bZ7r0z1uhWrVeasjnd64n4lWrjInFVJ4EQuK7iMtk0LgUyyDSKRcqrT+iciQQMUtJBa10kenTdNvMRxaU85aE0ekqokLdF9dpWKbatVm7rCebkN2uVckv1o2qrViyzU9aM2YWnrbTlYwWfSIG9ra5M1eRKvqZeW+nrYX0pFsgbNsC+VVF3BvN/JJEIXUJCQkLCCQVIDOSHNgtyg7WNawhNWWRoz969ToogW5A2yNTMzIwTMogTJBDytWrVKvv27bfbvv37faFrtYq2es0au+eee3wCBfEgVmeccYbHv+mmm3wT/p07dzrBYkxbV3nZsGGDkyrCP/LII57m6aefbhdffLE9/PDD3s3L2nfEIc90lyKf5VPI4+c+9znbsWOHj++D6JHepk2bnOidf/4L7EUvusgnedxxxx2+EwbdyhBTSOvll19u1113nd111132mte8xn76p3+6X0rPHq1u2wktxKUtglRgxxbltyGGsG/ObNtOEblHZu2BLdO2bU/DDsz1fPwc9q1ybVQEqKrgFSdyrQ4EqGKFMt3WgatBMei2DCng07VekW3ZvBM3BOqjNHA+yEwgdFzThdspDHnaHhQRYozlgnzEwXqZnsWaVhKxy7vzKtcZkePMRoYrtmKkZGesnLBN6yftlJNrtnaF2bIqtE0iOiL4hczXuSv6jjXQvX4afSRCl5CQkJCQcASANQqiBb785S/b1Vdf7ePU6Dp94QtfaL/wC79gy5cv9/aJNelYsuTar3zFvnLttbZSJG63iBITIs455xzvjt2yZYu9+tWvdpL08pe/3D784Q/brbfe6pMpIHA//MM/7JMrPvjBD9r3fd/32ebNm73RJR+Qt/PPP99JFoQOMghpfMMb3mA/+7M/a1//+tedjP3AD/yAk08sbBA1iN/P//zPe9j3vve9dv3113uaEFPiXnjhhbZt2zZ74xvfaK973evsD/7gD3zniz1799htt97m5JX8/eqv/qp98pOftGuuucZ+7Md+zP7X//pfXi6Hg1a2YKFk1irMZV5Eafve3B58rGF3P7jX7npwt+2cFturrhB/Wy7iV7E2Ew3yeauW2Re37ha5TgYZrFpJ7MoZBn9EkkQVjSkShTASzydI5Cwb0qdJh1jj+seIaJ3zCRO6mZWZpkAXuNLyGaphHFxZhK7rJsaOlcTS2NSM7mRRJj1fZvVuw5br/NT1E3bmphV2+il1O2l10ZaJxhRE0MvWCoRO+S8gAHthzNezp0nPGEeC0IVfLyEhISEh4XkOrHOQudiAbd26zT760Y/a3/7t3/pkB+5hsWIxYRYRvvnmm93qBSH7ikgdpOmGb97g9yB7N954o3372992KxpkDMMG926//Xa7++673WpGtydEDAsZxJGuUM7vuedeJ2f40e2L1S2SNaxwsasWP/KFFY+lVCCCcS9j/Pfu3evyIyBrcaID93EQPY7VStWPa9eudUMK4wanpqZ8DCD+h4Iyiu7JsHAfi5R3kcoxVo5u1u17zW6+fa9d+4377Pb79IzzFfG0VZYVJ2y6XbVGVtc1+WXbPqxxXScVlWpRxEpki1mz7geRa1oFqxmEqX8s5gW5IStmwRV0jnO/6N8/Fvr3Ta4gEsj0jJI1JFOu2LFqSemI9amKiHfpX6lqWa8qwsjWY5NWLK/Uk05ZVoDOTdhDj83bdd980K69fovd80DHpun5FQH17mKr+Tg9n/0R8VTF+DxBInTHMaLSGwTK7Yn8AYoGhflk9yMG7xOebgOA7CgfJcc9MCgzHvEjzGCcxcArxn2i+wkJCSce0BcRnGMlY79g9BB6gi2+nBDR66T/EJ360JCTn40nn+xWMfQKhIu16CBWK1as8PiMa+N+qVyyNWvWuGzCxQkUyGXpEMIsXz7p9wizavVqv881MpAVx7XRtQshw9HdS37IC3lHHl2xWGciwYs9XjwL/oA0onzk0M2LDIgg9yB11VoggYwn8+VGfLdT3yVVLnOS1uqvSsIQsR4cMkdHz1m3s8canaZol7nbJXJzw50N+8J1W+26O/bagzuqtq85Zd3KGivUJi1nJ4gcBjQtEtUQeROZ7M9iZdwdXaoQrmKvYyU59ozAslboQZKw2imvLFmiczJT0H1cyHxwbn8rhCPWvehynOJgmcuQpTTZlYLy6oo8dn1vVzmVQUdljB8b9jPBw3eyKI9Zq7zadneW2SPTVbvlwRn7pxsfs2tunbb7dpnNFsvW1PM0FJ59Y9uSwfi/vCgZkp0zAcPzR9kx+xWnR+m7x4Nw/W7lo4xE6I5jxG50FAcKrCsFgwJgzEmn0/YXwP37ipDw0T0diIfcGJ74TAFvt1s+ziPKA4tlEg4M+iGLvDFri2PIU1irCQyGTUhIODEB6aFhjPqgUinbyRs3OtmB6KBHol4aF7EaGxn1iRGRLLkVS+0qZAsdBdBl3Ic8oXuIzybvtXpYFgR/ZEOc0J1ccz48MuyWOMbsFfq6NHbDor+4hpwxWQN/0mYsHnE8HwL3W/qwjenGeDFvxAPIJI/c49lifMKTN3Tu3Oy8+zm8f5K40vM6QoF6FJmcorDKR+AZnk7D8u60k6dZXW6dMbvrkZZ97bY9dsMd+23rvmERoA3WKa9TyHGb9/FxudVrXatXZpXUnGW5fHLWaOP3UTK+20PPysobcwvCrwWtY4IB1i/Gv9WdiBUKymcRJyrZd71FLn/ctZ7HiWFdj1ER0SqIuJErtRuS12MnCLlCCbldETKVgYilE1vlcUZ5aNZWWja6wQ7YlH1787xd863d9tVvzdjdW812i6s2lOmWyrohctjqNRVXafukCUYCklYkdtEFyoZbAFeQORwFfnSRCN1xDCoeLzyr8PPSF/tKja/CEqtvq7LiD1AUfP3hR5ynA6SMOMRH0aB42M6lUqm6fBQQ9wYVU1RU0XrnCkz+PrtM6SIHRcqRcL6auOfv0FckISEhAWClWjE1Zct0RIfgADoE6xh6CN2DP3oHMsU1+gU9hQORODGGDJ0DH9KZ66moryBynEcd2Wq2XN6O7dt9vBvxcIRxXSaHTo061+UqLrIgcEG3KR35xfvoRGQSF7/B5+EcxzkycMh2Uih5dN26qjzYqrNVffiHzawsUUwY6IozQe4KGAKlY63LpIYVVigP2Y59Zjfdvse+cdPD9sjmPTbfki4uDlvmExBYCw/LJ5Y1ur0lNS9ZkW7Jwa7JpwFUD4oXjhF85JP5J3dsMcY/fhx8FtCXc1BcjIPMxXL7vrRLWPVYb68ocqcy2LLzgN347Qft6zc9Zvc/2vHty1iajudsQYJVaP570DbhXBrWxWhhjE+2GNH38XeONJ75r5Cw5LCgABjYGRblRGmgzOb1pcnXZvRDSURERfNk8C/YfngsagDFFZUO5ygbvhqjMkUmR+KylQthPI4cRJNwOGQQhnwB8opLSEhIQBew12cEZIbJDFjouIeOQfdAitAjBekTZqJCmiBhzHTtZqx9FkhUJHTcyxWOJhdd5TpQF8hCFyGbIzqTuJHckT5+M/0lTbgmDoj6jiN6Leq8mCb+gPCR0OEHOSM9yBrxAefRcY8whIXQYgHkvEaX6yGcAR3NWDPpWN3gw7nVZI9k3RGZQ3KjZdbMRq1bHLPt+wt2931Nu+3bO+z+B/fY/llIVN0JDx2oLAjsoJuUiQw9CB7bdvE8hyT8PId+556IeS5Hb5F+k16lZvOdoghtw+56cJvdfu8Oe2Bz1/bMqW4UIOc1y/KKfivKVGWpeNgbA4kLhI4SfXwp4BPiHIsySoTuOEckWSiBqKhQCny9onwGFQmVlC6BqJCeDMhCqSI7LmoZZcdz7jHOBPnIRibxUGikTxgIXFRMfEmjEDknTjzHRbkJCQkJ6JEIdBa6BkDKImmCZPFBCZFzHdjXNxA9LFauu6RzCAuQyQ4NHNE50Y9zwqArAQQL/cQ9HDoO/YR+g1gxfi8Srxg+kjLCDboI8h31Hf5cQxa55hxEmeSZtOLHL/GIMz0zbaVKkEn3n/emOpEQ2YqEK8MK2VA4iJo+xlWMWbVoLT3f1gNm1986Zzfdtsc2bxVx7Y5aub7CKkOTkiVSrEcIlAVQPoyFq4kQ1eV41qNPVo4UGHXHhA12xaB8GVtYqI5YaWTKCvWVtmumaLffv9Ouu/lRu+uBOd/xosyYQdGlrD+jtkABemmEknaS6McnA7/N0S+j1FIex4gkii5XdBQKgS9LZluh7DDR45jtxWwuKjdELyrIJwMKLio74iADRYliwQ+SRhpM0+eLmLAowWaz5YOCcfv3H3DlhKIkDLO+CE9eIJXIQRGi2NCHyEhISEhAN0REax36IZIgdBg6Ct0UyVjUJxAh9CD6KBIzgO6K5Ct0xyE70BdkROKEHEjcoA7En3PSHfxQjvdAJGHkCRd1M0DfTkxOHpQPuM81R4A/aeI4j/E5osu3bd1mzQbjvDL9Y3QXNENpx+5QeTALtT6EXalpc92m/iqk/HZOi8zd3rBv3LLL7ts8bzNNVttdacXahGXFqrV9goHy0S92nyDg1IHnxmKItS4851IAG//DfYsidV39xu1OT6ROz1Eat6wyYY3eiG3d3bHb79lu37pzpz2yNbdZceFe//l7OqEbVoWHtODpxC78Vo5DmqsY5uhj6fwKCYeNLENRhRlTn/rUp+wXf/EX7a1vfav9m3/zb+zH3/52+/Ef/3F73/veZ488svmgcnoqoOhQLJC4v/zLv7T/9t/+m0/9B0zf/7M/+zNfC+rf//t/bx/72Mec8KF0/uqv/tJ+9Ed+xPda/Iu/+IuD3RYf+tCH3P+d73ynr83EukrcI52gNF10QkLCCY5BkgQ4hxBBkvggRJ9AqpgQAXHjXgyPLom6K1q8oq4bJEpMouBI2NiLALjGH7LGUBHOSTeGi3mJ11E2R8KSN8LjBu/zYbtq5UrPD8AfhyzyEv0Gj8THCklaANkQSZ5UuRLhiuxDjiC+ThvlBzlTPkRqmoWibZkxu+Huhn3tWzts6z6WKoHULLesNOKTH+Y7XRGdghUq0sWFtgRg5SNPId2ApaWgmdiQs81ZQbRUz2ashWcVa/eq1shr1itPWqG6UiRuyO7fvM9uvG2n3flgz/Y3VLYKHna8UDtJafvP4QWs8/4RDBQJ0yXUivWvji4W3oyE4w6MCUGRwIiiomEBS0gYay6Vq2HcG5tas0AnJIr6SRzIGlYzlM9iROX5L//yL07m/viP/9jXeQLsnfi///f/9nvXXnutL9LJ4tOf/exnnTTedvvtvuI65I71nh57bItvrv3la67xtaMeeOABJ3/kCyVbrQalGxVXQkLCiQt0wSChG7RooTfQYei72H0aEckWpImlSiJ5Qq8gg7BRtt9TVO5F8gVhigQuHqOuhOARlnD4s+TJIGFDl3INccOPfBDO8ypEgskRObiYD4gjiM9MfO5DMpHJOXKxII6OjRrr6WZOIPhHhL7rgyyx1EepVLW5dsFuunPGrr99h23erbwXJ6xUn7Bibcw6hYo1uyzZkVlBWSiWIqGLTmmLHPbkAokZSOR5jh4WR9bHE6Erl4q+eHCvVBPJlcvrlpeWWWl4pRXrU7Zvrmx33r/dvnXXHnt0R8+3P+NJ815BTr+J73vb79FiJs3iAhf0CSIffr+jT+oSoTuOwdpMKKvBakR3JiuM/8Hv/759/rOft09dfbWvfg5BQ/H8yz//s69K/pu/+Zv27ne/235f4Vh0E8URgQKDpL3//e/3BThRJuvWrvV7kED2GfzTP/1T+6//9b96XIgd40uwwEEAv/u7v9steSy4edNNN/vinmxjw1Y5b3/7232ldJQeygvr4uKv8oSEhBMTkSRFcA3ZQj9EKxsTtRi6gU7jPvfQWTisd0yiICxkjPs4rF0dXUP2mGiAnEFiBQGLXbec87E8orBc0wULSI8lSFavWu1yAPFZZw75LAaMLOQgY/+BAx4GGcQlf+SFexwJOzw85GEgbYTTDdfnEDryB4nlSPgDB6ZttjOjRp3lQ/p6nz/9BqDnS4YMifAN2Uxesod3tO36Wx+xLbvbllenrFOsWVsEpVsouiXKKgUryeU9doJgrHNHsvpWugFix/IggcwsDRSKak/UvvgSJio7t2aKoLkTe2WviHk9Wqc3bL3yuO2bL9g9jxywb9/f9lnAHT1qG6dC8h0xnNDpeNBCt6iOSn6y0CU8Z/CSQ4xwIH7NoVD0drofwD8qoL/567+2//gf/6P93d9dbX//D//gpOyLX/yiK5BWK6zTBFgs83u+53vskksucUXTkRICV155pf35n/+5b4dDNyxy161b51ua/Pqv/7qTP1Z1R6mymCd7HfJFu2/vPl/hHWsd1kPyjFwUL68Eg58TEhJObKAT0GsRUb+hJ3CD54SNZAdiheMcwgQIgx9AL9VEoKJs4qHrsKLF8BBAHBhMB0JJWt6rcWC/31+cT85xhEf/oofzvtz44Y3Fjfxwj3PcYNrsUDGrNLA+kjfSY/wx6TNOmuusnVu1P6s1aniygfrs5gVr9kruHt7WtW/dvdv2zChfjBvLKsaW9HCa0EWof4VAUDgW3NHbE5yv9SaXFbBUPp7EPJ/h1jJ+n2hZ6wNOiisXMSbod+1CbkWAy2O2r1mwOx/eZ3c93LY902EXjbZkNFWmPh1CBccs4lAOx4a8PRESoTuOEZUIyiJeoyRQACiWiLgNDV+vc1IKWPDe//732R/8we/7JtP33Xef70n4Z3/2UbfcffrTn3ZrGuPdXvva17pcNpfmePLJJ/tML/ZI/Ju/+RsnclgAozJFQWKNQ2lhoSOtH/2RH7X3/tZ7fb9DLH5018buiAApp/4zJCQkJKBLAHoBshOJD8APfcMRYoaLFjr8YlgsYDgQ9SH6EdnEwfoFceKaeBwj0cKBIT6OheG+lQ7SVa4E6x8yiBfjOiFU2viTP598IdSlC0mftDgO9ydghDiQhAXgJ4EeF3lY/pwE1kU8dC0G4mSOFeg8vBxjvtjOq6t47ULRdhzo2R337rXb795ue2dFFovD1kGmSFteFEErKk23uAXy6jM6ufTsukQnfr4uXFHP6cRv6QCLHJuRsaOskzuVJevKlfRouLJcMWeSDJbKmrWLI7ZXzdG9W/fYrffutPsf69hMm3JTfVFJt3tMNBEJ9O5XEvCC+o4gEbrjGP7yCygQAGmL54NAweFQYJAsviDZ0Pq1r3mtW9HYm5Bu0c997nNO1LCwQbiwvvGFiEKJivGAvlDZIPqP/+iP3DLHBIhTTz3Vu12/9KUv2eWXX+7dqnTFfuYzn/F0X3LJJfZzP/dzPkmDtMmDKyeBZwhKMVXVhIQTHZEg4QD6jGEkvr6cdAl6I+q9GIYjuz7QNYoOhIwRDvIEyYtAFnHx55xwg2vTxXQ5j9dFhSX88uXLfcuvovQU/+KEhcdZDCWftIkvD08XPer3FJ78QA7Rp4TjmQDhqyJ+kL2q7pUltyQ/8kicCZZLKVc9bRCMa/rDflviGV25jtx0y+zO+xt2zwMHbPdeEdTekBMSZVRheVZoDkeRTl+eQy4XPewp/72KO9ahowuRUnan6L3wKEsC5DVjIkRRTudFlr7JM5G5XGROZUbd0POXyyLVCtMqlG3eKjabV+2+x3bbt+/fZrsO5EZfFd3TLax0klcoVqznZE4y+nXwWCO1kscxUAIoqEiOoiJBWcQvTMCXIdcoH5Te7r27fWID492YuPCCF7zA3vjGNzo5+53f+R0nZIztiMqPeBA/lNIXv/hPPgaP8SHLJiZ8kgOTLv7+7//e3vPr7/FJElj82HsQBQjJ+z//5//Y//gf/8M+8YlPOKF74Qtf6EeUWexqjUo6ISEhISISOj5G0ReRlEXE80q54lt1ofvQdxCuqL8Auotreg7imDjCxvvoOK4hX4yxQ3dxL+jNog0NLSxV0u6GGajI45q18AiLIwy6zcO65DAmGd1M3kk/yon5BFwD8gFcrvITxw+Sr0qp7ITS70Ms6CYVOct0bMt7Ts3AI9u69u17dtv2XVjWJq1SnVB+lc8yRBWaBqEjHrYrdoHAiczlNTnIHI617cgHZUN6S4jNOehaDo6886wlPXel17Fy3rFityWyrLqh35U9a7tirL3KsJVGJ+1Aq2f3b95uD2ye9a5XxtJhpXPaL6bo+7x6m7VQB49lCYVfP+G4RFACYRwdQGls2rTJLrjgAu/2BCgdukjp+gQoFLYF++Y3v2n/+IUvOFF76Utfauedd5697nWvs59617vsla98pV7+MFPrjDPOsI0bN3oayH/k4UdcIa1avcq+LLLGpAosfC9+8Yu9jv/RH/2RW/qQ9SM/8iNuCWRMyO/93u/ZP/7jP9qrXvUql488FFx8FaJCS0hISBgEegddBNATDHqP+gIdgqPZrlXDdoT0LkAAIUOR8AHOGUsHOeIcHVTTNUSMcxxkjPv4+QenfyQvbMVFPKx6kD/yQNroN4hfTC8StkGNBnkDyCUMsggf/bnmHEe6yCxJBnJdZo2lVNgVQk06j6T71mP5kpa1renLj+zal9utd+6yR7YcsGZn2IqlCSuWR62bMTSH3TMCkWP3BCxzTubyqhxkLiwizM4QgdDVlAjtCm5p6WaKJxOZ81mqXjP0FHrmkghdpde2ssqC6SN6WLeo9pgFWxmyvCwnYrd7uiVS/LA99MiMNdsqahG5Tua7yHp4UbqQCK6PY1VCidAd54izRAFfla9+9avtLW95i5111lmuJLj3Qz/0Qz4eDmLGF+GqlavsP/yH/2C//Eu/ZP/5P/9nn+gAUIZlKap4joK74oor7Kd+6qec2CHv8isut9993+/ab/6n37Rf/dVf9TXuTjvtNPvuN73J/vt//+8u9z3veY/98i//spPLN7/5zW6h+yWlhR8TJ5hQAVBuvBWuJFFQCQkJJzzQBzjgOkl6IlrTnHiJYHEEkRxhOeE++g5Ch54b7KVw4qewhAl6J/hVkC0ChryoR5FJfLp5fetC5YF9XSOpJGy04AH82WqRSQukzXVML2KQXDphI88DOo9z/Ikf9TbpQh6B57s02JyLqEgcg/U7XeW3WbAde9p25wPbbR/rqVXGjGU6rKc8Kpm8o3ZCx7ADAnGRFZxS8r+R5AV6IudhFYawfn4Y6JOqAJ5/0AHSiWkshC0evL8Yi2UMOO+HDp3FPgFCV+4YC+hjBvFU2eqDQCWkMlfZKkpRhK5QLFurnVm5OmHNfNju37zbHt42bbPi2/zq7PXa9t8idFN7kn1Iuv87FqCEEpYwonKj8sVzXnxeeoDSQhngj99FF73IXvOa1xxUNvhz/f3f//3+5cg1M1CvuuoqJ2Mvf/nLvQsCma649IUYZVJVzznnHPvX//pf+xgSFNlFF11kb/3Rt3pcxsVB9rAIIhtiyGLDLCLM0iYoJY6kD9F729ve5uQvKl1XWHnPOlJ2+IVZRIdiUOklJCQsffBOR/0F0D2D7zk6KpIrLGr0MNCzgE6DGBEe5zNX5U947nFEdzH5i3DsWONEqK8LSSPqOdDutp2ooYuIgyzio8sgkMgHu3fv9nP8uI+ORCZyOEIKfZkT6dGYT85jOjEez0z6MZ8MS8EiCIjHM3s56MhYOn8uxXU/8YUs6yq/0zrvT2zoSW6jYoXusM1MF+xbd22zbdPKX33Ypos9a4mbtfXBXxMBrovYFXNGjlUkSjJJSwSIdeZyZrL6UiUdEQYc1qzMSkqilInu5YdaG585FMu7dHHQRp5NzEiONBnfppQ8PyolhVUePSxxsVD25ERm5SBpdHX6ThlYJsmzT/DouItLrZR0pHuVsXJltS1Y5hTR0+qKyLX1m3QltCNy3JOjC7ukMqrod6mTx96Ywq6xmc5ye+Cxpt27uWUzInW5SF+nqw+JAuVI9iCDWE9VF1VmHbffHX1SlwjdEgcveXjRWY8pmOcZ0yEvVw5RWYHwFRv2AwQoBBzXcRzIu971LnfIjF+5rij6pn6UGQqOeP4a9eOjnIISDnuxEpf0cJwTmviEGxoe9nOUFkC54k9XBn4hnbBnoX+5EsiTC+lF5RfykJCQcDyA9xlygi5A//Duc43+4Mj9+M47iRHQPZAprGVYzbCM8UGKvkIP4ZBDGAgca8Jx7URLugmrWZTV0Dnj8SBRpF8tV33GKuHooo06kSMEj7zs3LnT9SHyutJJWN2Y8c9WiqyHx9CWutJGZyEHRJ0Y9XBcA3Tw+XgO4rDLDn6R4JI3CCLPGyekAXTm8MiQDY/VrdOattm9O63bynzcW1n53bGzbdt2NERY6taqVEXmpK9FYHKRIshURQ5KFSiBGg+H8uLLlASSFZ1iHgwZ3eECIuZsSukHOBsKp45+Cm6dw4U8Kefc7JO7BfAUelyBG9EprFvncGGMIIQOMsfsVuChFC8XgcskoG/H83ukAfnTryaeVtb9cXlM2rbdTbvj3jBBwsrQ0aoaS/Kqa+qU1ys6YCGa/Dv6oIQSliyCZQ7wYgdFqLqrSsm4DhDJVVRaKDOUHUeWK+E8xAvxmfyAxQ0FGBRMiOeDbqWI+NKMX6bIJA5HFA6KjjwRD/ndbiBspME9lB7hCUOekEc8jsRBgS0MAg7PxLIAzOhqiaz6+AS9WEUpopBniGxQ9AkJCUsbvM843mfebxzn0Z93HeLi+ksOQHBcT0gnoV/QaegRyBJxIUroFEgXkxmw5tH9ibw1a9b4Ef0TJ0KwBzVpAMJzj/TQV5A45EEMPR/ScaQRSR66kS3H4iQNumNj3skfcsgfupF0uAYQ0F27d7msrj6emYi2bds2v+aZOJJvyCHpsm4nz8z4ZvJEeiykPDc3r/v6OObjfNm4lYZFWNtm23eZ3XH3Ztu644B4U13aF5nS29KxrDHny5XQ7ei5+U5AKWMNXJSDQIfklM+QVyxphCJcDEv7o+gihL4SghM/tX0FyDPGDK5plxgn99zoDim2u1gARfbrI9ZoduyhzVtVvnPWUTOsW2qjyKzSYcsOt/6pjTz47+jjWKSRcNSA8sOCFogV1reualUkOSgDEJUOygCCF79qUQhR0aAEkYXyQUlGJRWWCwkvBMDEj1xcJHHIJ34kafiRDvkBXEflRRjk4QdQkOQLecRFiRIXeZ6+ngvF6HniHDO4yCpp8pwJCQnHF3j3+VBFJ6DXAEf8ATqrJn0Qz1krE52RSfeh29AVECD8IpkjPkQKfdOWHI6zIkLoI3QTljDGTkW9hn6hK3W+Me/3CIds/DhHZ2FZg5g9JjK1VQQMsobOYtklCBmkjjikTVjiIXvLli0uh/vAl1zpdD1/e3bvcTmRSBKPOMRF32Fh3L9vv/stn5py2ZyPjY/ZuJ65qQ/fEpM/pHshPnPippt3zNvO/R3LjMkefKhXdSfodadFTpT0zOHqmCHYwGBjXC2k7ZzI253guBMc+h4DBu0O1jV+JwgTAmhX1N5B5PpLq3h8xgjqHlbIAIU+zMdEAuWWQdiKao+q4zbb6NmjW/fZrn2B0LF4M+vXhQzr+XTkOUOrd/RBiSUsYfBCB0tYIDhBGS5MhLj55pt9my4UAcoKJcKacld/6lN2ww03hIG9UhaMU0MWigyglFhShEV+6VZA3l133W2f+tSn7fOf/7zvu/q1r33Nd3UAyEYhIQslxN6wLCzMbhHxC3iv8hDzc9ddd3leUXjEQcFyjyVOOMcPZXzrrbf63q/4oyRRXoBjVHTxWRMSEpYu0D3xncYSP6jH8IegRQIT9RSk5/777w/6JOu4HupKr6Dn0G3oF+RAwNBj9917n82JyKFbtu/Y4ePU4pg61hDD2kUcrHd88J604SQfH0w4JnFBFNnCiwlkLzjvPLv00kvt7LPP9lUCNmzY4GOIL7vsMp90FsfdsQg7pJNF15ntzzhh4nENvuu7vssnpv3gD/6gTxKjlwQ5L3vZy3zdTvTnueee64u4M86YITEsIfXmH/gBX1KKlQHe8fZ32Kt1rFTC7NO2CAykSJzD7nhglz28bc66hTHLCpC6ushF2YlTcCpPLF+Hy3SeE0gTnc4xpB+7Og/m7+B5LqewOMWBzPnyLBAnjwCdwSpa0XWf2EGlIHd9gkf3aZD+7EE+ylXJLlfD1mCFmrXyqj3w8F57eLNIue7j3EqHg3/SoyQXunZxRxdKJ7wZh9MospwFjTNfRAnfGaCs2JKrXo9dpAvWOMgQ68mhyP7Tf/pPrmj+4i/+wpcS+ZbuTU5M+DZfTFRgsUpVAo9L+N/+7d/2BYQhXW9961tdgXzyk5/0dehQqCg1lCuK6Hd/93e9S5Y0SZ916FhXDlJ44YUX2n/5L//Fj6wzxwb9dA+wbAmyUHbUPcgj18glPEfCI4fxKChXuoJ/7Md+7KAijKAMyEtCQsLSBXoFYoXVDT3Ce40fJAtSQzsDqRsE1q6rP3W1f/S94fVv8MXQv3zNl71bFLKDLkOXQPz4YHTLnIgei51Dlu6++27fnYaZ9aTDJDAscuhOegv4EGVdTAgd4cgDBI/7dIEilzyh6/BHl8WPTAjevffe6/fRWbfccovvYQ3ZYzIZz3bHHXf4NooQSAggaRCO+2yriFzIKnmGFEIqAcQVUkpZAfJBGbGW3M3f/qbdcMt9NjRyko2uOMVuvTe3+7flNlMYt/nisLVLVR8nBikqsUSHHDsk+HIkh013nj1ISRwtWMx0kpUglkxrwCoHAYukjDDS8YWW4rSsVGjqWqQuY5aunIgrkyfyYsWPvWLf8uh/GG/HRA6kSgbxhJxdHSBdT4An40LQxkpJZFjEcX5+RlcHlMP9NlI8YJefv9Zef8UmWz9mNiwCV1WaBcYclhWvFCdYxC7gJwaWZHZWwlDybNGncYnQLXWgFFB8vMyxawH31a9+1ZcJYR9WlMmHPvQhP7797W93hcUacP/8z//slq+Pf/zjXpGQBSBu//bf/lufncoXJhY3vgxRWChAlOTHPvYxVzKsK/eTP/mTrmCoQyikH/7hH3bFDGljQWG+IKkrLE/CrFYUHWvRsXzJT//0TzvJ/MhHPuIV+XKF+9SnP+3KipmyWAD5gmXrMUjd//t//8+/XiGP8VnJN0o0ISFh6WKQxAGIEISIPZ6xbGEJQ8ew/zNbbJ3dJ0XRoYPYEYKuV8JAkCBKAOLE2DT0EOSMj8R/+qd/8vSY4c84Nnox0EvoFgier50pQJZYIxNiiO5h60P0GqTw9a9/vVvbFgM5119/vX/InnzSSfYP//AP9pVrr3Xdi+x3v/vdnif2rkaHffCDH3R9+ld/9VceBovf937v9x5clB0iyBJRfIBjJQR8bFNmPLcvKKwm/OGt99tv66O5V15p5eFT7cGtRVt96kusOnGmbT3QtXZ1xLq+S0LYEYK119gEi5mqRSdPx+7DGMbhu4yJKjmR04Uf9SzspaoaQAidM4FB+RShE421UlGELutY3inp7pD4HAS1ovgQOs71fC5dELvxjb4KbT0f3bN9QufP+cSc50m5kPLVUZq1elhQutuasYmRnnVnN9tpqyr25qvOtxdsLFhNPG5I6ZSZWcs+YkzFZUx7kWd6EtnCkSB0yayxpMGP2HMyxw+KYoDYoIBwnKPQMPGjsFAK7NLAFydrxGFd4wvwsS2PuTTiQ8ToLiU8ljcW/IVIMXPru7/7u+29732v/aDi4cfm/ChD0qeCo1QhgD/6oz/qJA0rH4oJAnjnnXe6jN/4jd/wHSj48qXLl/SuueYaV2KQvRXMCtMHArImJiZ8Riw7TvAcq/UlS7o8K0uY8OJxfjgfIwkJCc8P+Ps88B7zMQepguBA6CBnkBZ0BXrlF37hF+zn5dhiED2BvoC8cWR8GR+x6DeGhQAsXpAi/CFMkLlPfepTTuggVHzsTh84YH+hj1QaU3TVBz7wAU8bfOtb37L/+T//p8eFXN4rHUpekQm5o3uX/AMIIumST6yBLNVE78WkPobp5XjFK17hE73Ql1jcfvZnf9YbcogbH7WQWPQn15BALHU/8zM/4z0ZxKFsItC7lAugHMBDDz1i997/iL3xe99oP/SjbxWpm7KZdsXmumXLyyOWQ5R6kDecRwn4DqnQ8Nsz5jt0oar43OGfQdqytlXEhWrimkNlkaTevIjUXqsU5mzVsoqNFOctm99heXOPSN+8lYtY8CB/tIdq0/y5dJJDDIPsTO6pHjjWxydyRGWcXKlStVJ1VOf6DeqT1szqtnkrCzZLvkR3eBaSgJyycLN+HnkdlHO0kAjdkkactBBQqYSFNVFsV1x+uSu1177mNW5ZQ1FsELniC5VxcVjRPvihD/rX3shomOGFkkIJQQYhYhAslAaDdBn8y32sdVjn+Fpl7TiOKF8UCg7y+Cu/8iu+0DDEDRLHzg+kD4mjiwBiCXlkYDAK6rd+67dcmWERZMsw0qcbAtkP3H+/p3f7t79tY/1ZZ+SDmV5H++VISEg4NuCdhrChZ9ATkCAsZvQ0sCc0eoUuUfQPu8uccsop9nd/93f+IYj+iYgfl5s3b3adQ5xPXX21h2G9Sz5o//zP/9y+8pWvOHHio5ahHfQ0/Z3CQbjwh9Rdd93XveuWc3QbZA2d+JMiZvQ2YMFDh0VSBdBn9HCgY9HFbH04pY/Qf/fv/p2PkUMvni89h1WPngv0IRZDjug9PrDRe/H6RS96kZ9jzYsTMgCTRsgT5eYf8tKHYHRsQgRj1G65/X7bP9O1My94sXVKw7Z17wFxmtBW8LcovekWK9SnXDh8B1gdY/f6etzHmYloBgfBZ2HnotVZaK7bsKy5X6Rt1lZPVOyF555kr3/lWrvi4jW2YVXVKj21T939VrGmFXIWhmPtUsn1R9Ift/qFc/c6DEiaG9oYI5eLrTFbeGY+F6kbsnZWsS3bZ2zfrLKqdLpKrAN7VGkzozgsNrzQXh2tdisRuiWOSOh4sRlIjOLiBR8dG/MxJHwZohh4+U866STvOmUbLxTb7l27XUmhBCMIh5WNdZD46kVBoRRjdy5fq9fpKxYrH90PxEfJoHRQbOSDyQtY5/jyRWG+4x3v8LjkjfDIp0KjcCGfdF0w6BcyuV8KFIWMEmXMCyboX3/Pe+xFSg+5bOof8hkmgESFlpCQsHSBPuA9hszxTmNFg2RhneNDDx2FxR5SxIfqD/zAD7jVHn2Fbooy0FmMM1upD0L0DYRsy9at/oGIjiHsn/zJn/hECoagQJiwsH3ms5/12ap8yEKw+NC98cZvetcpxBJrGhZDEHssCMNwEPQZaQHGB2Ndg7CR9m/99m/5MBV0HboT/UWXK/ry0UcfdT/G4xEGfU1afAjTe4FcQJ55TuQyVjASOZ53MTEYXzYl3fwSu/EWfQj/1Wds33zXGizGWxv2rkznNv1xZRyhKUwcOHbzMBchcC399jovsqoB+jysbuC5ETHL27PWnN1t3eZeWzVRtUsvPNVe/4oVduUFFftXV47ayy7ZYBtWlq3U2WN5a69oVktEVfHUPvTUTsQyYseHYlGuT4qfNSQGkqnWx618mUhar1gTmSvb/tmO7dg7Z9t2d6yFNU7Pw84RSt3ThdSxa4eLWfSbHUmklnCJQ++1kySAQuRlhxjhh5KBzKFYUAqs4wZBQ6Ewdg0lBQljcC9fhsxIRfFA5rCi8XX8lWu/4nL4SkbB3HTjjf6VzNcpX9EoFix4dGuQBuTvT//0T32sGwQS6xxKGuJGRUaJIRtHfAYek1f2e+ULFGVJWBQcDmWO8kZJQ+hQmDwT+Y4EMq7Fl5CQsHTB+4wugMz82Z/9mXeHMnGBj0d0ELoJ6xX6Bwsc49fQXcRj8fNOp+1yIH8MyUAfcY9dFdBdrielL9GHkDH0JbqScMif0scvflj9IFyQK8bukp9HlB5DQxgXBwHEYsYkM8YJo3+iDkY2H5rf933f567davvEDfQiZA59xwxZQN7f+c53um6le5dJX1jyOOcjGbKJLJ6fMXcQWJ47ELowvCYQO8YdStd3urZ+zTp710/8lP2rq95kXYbsz7VsZNmETa0Z8RmYjFELOz4wESLrW+pE+HLpUs/VMQQESQffagsCp2diLKBfFkQxyWvWtl533oZKbTt13aS95IKN9uIXjNmGZWGE3Zpxs5dcOGSXvuhkWz2p+tPeo+eZtWqZBZDbkh/2qPXklF6PBvMwn9RtckUmHar8dWSrtYqIcqE0JBJXsj3TDdu2a8Za8LWK2mKlhaWup2fqKgvkgt/qaCIRuiUOSBIvffxqQ+mhvFBM3MMvmukJA6Giu4ExHlGJMD7jwx/+sI+XQ7nx1YmiY2Yss2RRJAzIRd6dd93l8iCDAPmf+cxn7Bd/8Rd9fAlfnHSREn9GipdxLsg+88wznUjSVcEYmFNO2WivfMUrXAZ5RUkjn69wFPK5553rjnEuv/Zrv+bj+ujuwJrHM5Iu8SB3g93OCQkJSw+BmPS8ixLLPCQKkoWFng+8SF4Yj8s4N/QU+oQj5CsspM7HXZj1H61bWOywzvHByKSIaqXqvQaMEcYKyEfjBn14vvFNb3LrHPoLf/TKxRddZFe95jVuOSsqbdJBN0Hs6O5FJ2FF3Llzl+skFhbmgxTrHGnhzlNcCBzWvTjZYXJywvUwk9JYQopuWJ6TD1w+jplIweQHZrmyRBRj9/iYRS6zcGOPCuUBVGx67mDhbDYz27J5jz7cc1u5eoMVyjXbPztvO/c2rZM3FQcyFzagZ+pAuaf2QWTOJ0T40h7fKfRJVp98QZ6YS1DTn0qha2P1kp1x8kp78QXDtmkqkDncsNyGMbOXX7LMrnjJ6bZ+9aieZ04FIjJfQoY+9g8SOhFf1Q/I1eEBptaRnJac6LGKq1wuqIzrOq9ZU4L3HJixRqdnWVntr+osSZEetroQP+SDuo470ii9l1HuAuOYni2wwLCMBF9BCd8ZREWI44WORAeglBiTQhdrnLGFwkE5si0NX5isacQXIgo0krkzpWD4TVEup592us+MRZGglB7V1+Z6hUcBQb5QulF5QQz5Er3v/vvszLPOtJUrVtqMvmYhf4xfwcrG1yp5xUL43d/zPa5wuSbeAaV3zrnnel6ZCbt8crlbFHkGlByzXiGWUZHxnIy7Ia/RLyEhYemB9xcyxocgFjCIHYSNNdniBxwfpBAprHeEw1ofh2yAchnSV7SHH37IexcgbVj4R0ZGfbY8MtevW+/jh9E57nf//faqV77SewHwoysVnYIlkMlfkCqshKSPLHQTsukKRj/izzIk6FV6QBivzIcn9yBhL5TegojV6zXpzzknb7G3Ia7xiU5DdxKHoSboyze84Q1OSiGihKEM6O0gLfKJA6g9CAL5YEeddiezu+/bZg9tFbEojFmzsMzy2jLxDYbEqK3I21bqyWG5EpkriMSx0LCxRIhb7w6b7Tx7DKhsLIfsWJGJ9PDP/bKu9ToNK4ucFTvTtmqiZGedMmZTw8xtFZkrMEFkXuVetOFqySZW1S0vjtmufQ2bm9fzFWuSS3ey5FFGLlVQ2VFuzxqK1KMrN2d5LsoNizJj8lRmInnFfMaWDXft5HXjNjlWwUgnf3HLLqsxsLsHzxXS5vfCBbHhSFvK+E7I/rNFn8YxDjHUjCj02SAtW/KdR3yxUYaLf0OusXzx5Qf5gTRBwlCGkD26ViFDyKALFEXKuBKUB0oN8kUXQVxfCXLFVybndFkgl7iERemg1JDLNjaVctjWi3soVkgjID7EkXzEekNFJh8oScgmZI4jssk/ig4ZsXuW+Cg7whCX/HCekJCw9BB1GO8x56y7xhqYdDVCbPDj/ea9/5u/+Rt3jHODODHznkkSkLmgy8zHB3/2s5/1iRNXXXWV65lrr73WuzwJC1GMPRV82L5JMpCHfsNCh54kDHqI7lQaY6x25AG9h1WPtNBvWMsgaKSBbiIMOpDhI+SX3g0se1GXcR7D0qWLHGQSJ+owJrepNFw+ept8cSQe55QT6YbwYTFmntt30LGibdvfs898Vc93+3bbmU9Zt77auqW6nnXehitsSt+2ine3Kn6uvNioiJTYh+/VGnbjOFZgfTnKpieywxxSSF30L2S5LR8p29SI2dzu+23E9tpLL9pgl118mm1cVRWp22tZLvKWKf/lSZ9V+sB+s0//0z771j27rK3nygsjciw0HP65rYP0+uvRPSswycIYr0lOh6yb8buKqKnchgrTVsu32ClT8/a6l51p52+asPG60hPB7nUKNlzXb+rNM+0VR13q44PfEgeoL8912ZJE6JYw+Ol4mVEKzxSEp4v26X8zqsVCRaN+xC9lAPlDRkwfhYOS4vhkICxhYpdBBP7IHYyLH9t8kQeek/vEhcARn+von/D8RxjnuPAb89vhnqy+0H2lH9fvP9XvTJ3gPo0bRxDrylPVxUEMxnsmeLrwMb9PFi76k8fYiD8ZoqzjGbE8ANam3bv3iJTdb+vXr/OhGZ12x7f/AxAaegMgQHRfQpgGgd5AR6CzsP5H0qNfwe8D9B91Y7DsIVt8MAJkhy7bUEfpziQsvxfyB/VX/H2QCRbrNu7zURu7gCOQRTwcO1swUJ8j2UTPUiTEHazDMVyoDvzBhYlwuchPoVS2/e2i7Z4v2N//f/faN+44YN3RU2xfp2pWlitIV9Pdim6V/EKP7cFYu61iXcauuaXv8MYjQ5bCrxh/S479c2XYy6mfX+uFM/xFb3ycGWP5sBoymaGYz1u517Cp8bJd8qJTbNVkyTbff6/d/e1vWk0Zv+iF59vLX3qerZvQb1yGYg3ZgaxsTPTdPG/2ic/vspvv3CESO26+M4ZVJRviFUgVs2l7hznumsWCGZOH5a+bF0Xq9HtA70odq3Z22dTwtL36so32knOX24ox1Ydu00pZwYb0++uxlZdAWJn4QWZiHQBHgtA9M42X8LwEFeHpyBw/NEoIpYIy5OVHYTw9QiUDEDcUUqx4gIkOKDlkRaXzdA0o4RcrPID/4rhB2Yb0YrqEGSSVg/lJeL6CBjEssUAjFkG9HLyOjWVUTIx1YWA78XH4RxcR4+ACuB9kxnCDR2/4kKvzwbQX5PcvhRhvECHMoXkA8dniPQhBBNcxj4SJ4QCklfM4BhZHHnExDMd4frwivsfxWVesmLIrrrjcNm482cuL/aN593HoHca00UW5mMwB9Aa6CqtX0CHgUD2BDlq4FxDJHFggXzS2C8SP9Bfrr5h3/J9It3F/MZkDyIpx4/NVFa5aJSzpEob7/PbBxXBxzDDVgpmT7JnNll8Mvs9rBdspXb99tmGNHpPkRDi6kqV3sMDG/YpTYC/X3qioxYgIDwvytq1XnJc7XOuc8qu0Cgeracgv23RlSjxsLSZHh6oyDaFyJ/qh1shEny0v1myoMmR15bE+v9tOHZ2z7zq3bv/qopK97AVml1+y0s45d73tnWvY//f1B+yam/bYQ7tHbLo3JkJXtpaKapdeu9vua9pDW3ZZR09XpAueotJDZ8pcp6f3S+Q8k5OnHOXrAQbOn+aY6/fpqqyx3BYaVq3MWaWs8uuVrJ2P2mxj1PbMlK2RFa2p97idNa1WEVHWc7G7Rfhdw2/I7x/rwJECOU04TsHLg0KkwWAcGjNZ6fIcbHASEo4maHRQhpVK1T8+IC18XFA3uV5MckC8h/bDOzZgEB0Q6zTh6J6C5AfChLUkzPRGaXL0gdA6hnPuB2tBdIA4QckO+h2qaAfj4Eif54iWmRB/Ic7gc0UXFTj+gAYa/8FwMR4IcR6fl+Mb4fdh1mYshxMP1MHoniH6wTsqsplmS2RC9Ylxcb2ylYt1q5awYEG6CKj65GPAcCKBMLHDtMwBaqdqrkhbyC8pI1M0JhzlDX3z+16hFUjviy/jwTsrV9G9WrFlw+U5Wz2R2YtfsNpe9pI1tl48e1Kq4NS1Y/aSi15gl1x0sd6bkn3luht8e7NHdnW9E3SmbXbdt+bsn/7lHtu3f17keEyiMXZAxhdcoe9CJnAR8fypjnIukxnBekonqT53WOVKd3dVz1u3dlcEU8VJFzA1mDF3dLWGKxDe9aOBROiOc9DQ0ODR/RCXD1n8dZqQcLQAGaEOxpldTwR0fAhzqBUNFxt15FBvOUY5oR4HhRvjgZgKMn1ckcJzjgWFMIOyBoHYmO4g4nV8FrDYj48kCB7XvGMcSQvCF9+3mPagfOJiwYn5IY/RCh3CLqR1IiBYLihjfpvFv0/4bZ7InWigbgyCEoAg6bvF5mbb1hajkOYX0aiIyDFEhfoV9f6RLS/9Ak7W+Kc3NxAZd/pTKOsepFHvt4gUy4bgz5sKuayJZI5Xilbq7LO5/Q/a+PCMXfriDXbZJatt3XLlmYDK7kS1bOdvWmEvv+wFdt7Z6yzr7LavQepu2mp3P2x24y0Nu/6GzbZ1234rlEatVByzXl6VqykjKodcZSAyVshVBiJfyojn/dmCaE5OnRQunLvm8WcsWrPVtqaYddikXx+WupnpGfh9qKqxvh6NupsI3XEMKguNCI0Gg3HjxAIaj9j4JSQcTcQ6CGiEqHsQFgABom5GCxwgDH64OJwgWtckzWUhg3uDypDrGF6B/F4cYoA/8TiPRCkEW7DcgZj2ILgX43Ae8wzximERxzlhkAe54zhIzgaBP7LIU7TwxTD4E5d0uB/lniigm5Fnjs89WDcSDgXV4mDV8KEGWIrMGnNd67ZFkop1kQnKT6RC/mE0wtEqz/AOwWGwzEHiSAuCE8mMarPuBH+C573MaoXM6r2Gldu7bcVY0y6+YKW97KVr7OSpslOmivJcEknlOKxoGzdU7aWXnGGXveR8kaay3XLnTvvnr2yza7+xxXbsadvYxMlWq6+0blZVejUlI13je9QirZ/2c4FbNEu+xhxHxtLF8wJ7teq555stazS7KnusdkXrQOR0hPy5CC+PUF5HGs/x6RKez0AhxkaIxgwlGS0BCQnHEjTMWOkG6+JBAiZQJyMp45xwYUaflFS/cUcHNvoztLkOfgu7o8Rr6jjXECcwWPdjeBCWEggqEP/ogpzQ9cl5BGEHCRrH8AzBsoYjDSbzxDBRPuE4J23SiPmJeYyWPPyJG/M6SDhPJMTyOxGf/XBAKVFWFFezoQ+VLl2sw5Znqn8iQ5m+G1SV+lio00cGnrrIjRyX+u3cctU/Bqop8Co4YefdFb0Tmcsa+6y9d7OtGOnYqy8/zV51+TpbOZpZ3p0VHevakHhYRZHpEebbpyYZ5506YVdcdoGde+FLbdd00W7+9qO2e7/kVVeIty2zRrts7a7aOZZjwRrnzxvdc0H/maTL6M7tGc4fysmqFZhkIkLXaNl8q+t+uZ6VcmdpFS+lg/U56ptBv+cOcpNwnCI2DKFRCRUIcB38EhKOLg5VVgv1kbrJEdLEMjrRUhURrXjEIQxrIBKXgePEC8owfKwQNxIAwsUdUSBLXDMjmzgsE8FK/2yeztIW+BMvxoVskRZga7nBvHPO8jnEZ7V+5JEftpBibTT2ImYBbWb9E5Z7LI3BhvAstM2aZyA+O9s9XX311R7vD//wD32RWtYmI26UDTEczMOJhsHfhnKI10/kTkQ87rFVVbDCQei6HdUzrFM5H/Dce4LARxCIR2KQyl/IHNYsyA6XXEHvsJKHnSqKvYaVOjtt1XjDXnrhervyoinbMKL8tuet156xUt60Xod9WXPzBQ9EjIpyo+JoQ7WqjU5ssJaNWyMfsVJ9yrqFIZtrm8icdAYESmnz1E4rqT8SEN1hr7dHGfvjBaLoXck6Vw6tpw/EXK4pfdRu8+FGcPnpB2CbMMJHLLzWC+3ykUBq1Y9jxIoyaPmgwcKdyA1FwrED5AQHqH8QFYgVa4mxuwi7hrz//e/3RVaZts+kHVbQ/8u//EsnesTl3kc/+lEnYZA0vvCj5Yp6HWcRQpL++I//2HcjYb/O3/md37EPizCxHRMTgj796U/7XpjI+8d//Edf7wzCB2LeSC++I4MgPdYxg7SRD8BzkNdvfvObPj6VOOQ5dhMimyU2WNsMchctgxBQdgjg3rnnnmOvfvWrfU3HuJQQy1NAVGkAyNOJSlgSnhlclff1OYSuRXefSE2xbzHy2qM6yW4XByGCBdE5iOfYHPC2QOpCCtR/6Jvqbj/9sCxJZhWRuXKvaaWe3u3uflsx3rQrX7zWrrpiytaOhpjjlZqN1ob0LPpQYwuvUiandgwOpQC7583uuHuv3fvQDmvYsI0sX2ttq9lMQ2RRcWtDIwywVfrkCvIWSKTvX1vQe8W038OAF7MeJhaVjxGUh187seO6qPcbQs1oQr8Rf5qD8Y5m2xs0T8JxCRqChcYgHGMDmxqJhGOJbpclOYIVDvICeWPtr1e96lX25je/2QnOn4u0UTdZh4ntjrgPKcLKBQFkZwBAV2ms24SPChKrHla0iy66yFf+Z00ntCnkCEsaFjDIE/tlsuQFVjEWkaULF5LFEVnxGvnRcghZYxsm9vaMxAyyBQFlFxX27XzrW99qr33ta+Uf8nTaaaf5zgIcySfgSDwW8mYh7gsuuNBX/yfcRH+BWTYmh7hiJTxREH/LQcTfOLqEBVC/soxxmLjMcjE5luOge6/bRb+XReqwFAc/RgYwczjQisWEgrI9/PLl9WOJIXe65oOG8WQlvacVvQtDqsuFvOWb5o9Ucyu091p75jFbVmvZlZdstFddvtrWLlM8VfduEwpaE4EbsUJJhFSezXzeWlnHdGn79f319Ru329e+fr9t2TltebVu3WLVWqof5aEhUbiCtbp6j5lV6uQN13JXKDb75yqQx5XB4aAvA5bXR6fTtbm5htJgrUPKhcJR/eWmCmrQmBLr9eJ6/1yQCF1CQsJRQ7R2sZJ/qRTGzEG82K6JhcnZCYBNyNleCYsVRIcJPFjE2IYJUocVjq2YIIKLEScQADY7Z/cTdjZhW0ImAHENKWTlflb+Rw67Apx99tm+4j+EjfyQx2jp40haNICQLxQw1j/kXK48Y42LFkLisz0T20GxfR7dsVLVB+WyjydKG+JIGoAjMiCfWAr/6I/+yK2G0woTrXRB0ScSk/DsgIWOeomD5ME5oA+qTvrTJyBHGF5XsQBCJ7BYMcXVp3Z2Le+0rddpikO1rJI3xK/2i1PtslVjPXvZi0+2Ky9eYeuWiYyRS4xpWUFxJLSj9y4r+YSCLjNlxeb2iI/dcNsO+9o3H7Ht+4uWl0d9v9S2nrMt4tRVPthpAhLoG/JjiXNrHBY6jp5AOB4GoYtF6MUo5zt5RUR/nRDOraG6du6mU3gd5PtQKKz/MEcOidAlJCQcNaCwotLiCBHiixTiwjg3CBxWLojbsEgOW8JBxiBCdGnSXcqSO+ecc46TsygHUsQRshe3VkJetKhh6WLtRcgZ90mTtAkPIFgQOreI6Rr/GIYjsufnG35NHuiehRCee955TvJwgC3v2FaKbtXPfOYz3lWMJTGSROLH8Xz4kU/AkXCkiz9dt1gMsf7hQphAABMSni0CqevXH3/9qHdcQ3Q4RnIBBYju8CFK5w6S42QSMpfpQ6vL3rEdG63kVuwcsO7MVlu/vGyvuvRUuWV20gT5nLNuNq/YPavrm8pfLRHEvFDzcXGlyojtbOX2tdt32Je++aA9tL1jreJy61XY2iuM0ct7So8N8yWjrEcpQerY3kzkja5enhuiF8rgSEFPrOcl3xQxhK6ETpL+CN3bIb2iDkEDLiDqgSONROgSEhKOGiBGruBzlGoAhAlCxdgzulI/+clP+vg2SA8r/HPEyoYFC+sX49IggJA1CBjj4SBZ3N/62GNOqiBPECEIEjIgcnSr0rVLHiCJxGHzcyyBWNNieAjXXpFHLILIxJoHyYRAQtyIg7zLLrvMySHxopXtLW95i/3ar/2ajwX8uZ/7OSekf//3f+955TlBTCNaEgF7kLJJPBbKd77znb77AXuLki5pIv/xX/QJCU8N8RvVO+oNLAJC0a9DYhRhyypITyAaC6TuuYON/tkbtij6xMi5cFbwBYOr1rZqoWml7gGbrHftigs32usuX2Hrl0FswuSIQt62mr619KqIpJl15Lol0bFiyXa3zK791jb73FfusEf29qw0tcl6w6utnZdF4kQIlRbdvFBKrnh36Op0TuUI7yG7WTCSj/CHS30Q6bEpOidlcvpfgjzqmhSq3huhkMqHm+ZU1r5LhOvBhS5XDlwfSRzeUyUkJCQ8C6C8UGSQFQgWZIduTYgWY8y+67u+y4kPZAvSxPgyyA0TEehKxTpGHMbCfeADH7Bf+ZVfsV/6pV+y973//U6EsIQhD9IEKeMayxfA74wzznArHySSbk5knXzyyU4UmyKJf/2JT/gkCiZovPe97/XJFVjQyMPNN998kGRCCiGjyORZ2AB+1apVnh55Jg+kES2FPCuABEZyyzmyIJ7E47khiyh3znEdyJ/Ccv9IK/2E4xd8Q2DhYhJB6HaUp1dBuhsjiYvHQCwYyK9YcqGuPmuIzLFTAjKgcqVCySrKSE2kBpLW68xae3aPrRyv2JUXn2WXnr/KprDEdTKrib3ViyNWrwx5fukmbitbfPrwBjEB4qs377WvXP+YbdlTs259rXXqUzZnNWvB/JR3T69U1XNXRKz0jmVY/QLBxGoYCByWedZ/ZKIIee0/+2EglBbWPxYmQTozZ7HSZcqLUikXRWQVClKp52HkBNbSnkgdQAdEUgcGz58ryFtCQkLCUQHKCiITiVz0g2xdcMEF9v3f//0+UeHHf/zH/R7kiXCMf4NEYZ1jE3ZIDuQGssc9yBPj4c4888yDe3pijQNY01xJynFkeRLiXXHFFfbKV7zC03vd615n55x9tlvOIGEn94klXb2QNMgeaRKXMA8//LB3rTJb9YEHHvC0mo2mfewvPmYf//jHPc+EJ20IXrTOkS7PwXUkeTz7X//1X/tM3KjMIY/r1q3zZ3MCJ3kFtcrEi+WWkPB0oNpVKkUrV0RlSrx7kDfqUzyqvsVBYEDE5xB3WIAglSUWK5nec5Lydy/XedeqytPy8WF70QtOs5dfutbWLS9Ya6ZhlbxpVedWNSeC3V7DutA4JnLIf8+s2U23HrCvisw9ur1ktfHTLa+usZ1zXZvORP4gTUox7CNLdy92Qex0ygMk1XeFIF9li7tG+ELDTnsO51khbTggoqbnK0HY3EHeRO5UhnS50vWqF1lRdK9P7LzUvVw44+NuwVp3pMCTJSQkJBxVLCiyML4NyxekCGsXFjUsb90uM8Tm3AoGkSHMww895NYw7tPVumnTJnvHO95hv/d7v2e/+7u/692cV155pZMk5NJdCjmCQB6YnnbyRXzSYebsfZKDbGarnnnWWT4+j3x9z/d8j3eb/vzP/7z98i//sr3tbW+z1atX+wSK17/+9T6JgjQgfxAziCbEi0kQLGNCOszUxR/iCIljEsUdd9zhZJAxdvfee68/I+lB9LiPPxY9uoAhqJG4Ep+9ZROhS3im4PVS9bFKmQ8oCJ1oAwu3OcOKdIRjxKFXzwVU0TCJJ7Ne1rYC68e15ixr7LfJkZK95IWn2ZWXTNm6SX3kKI/D9Z6Vim3r6t3sZcQT8cKC5mu6me04kNmN395t197woG3fV7C8vMY6hUlr5kPWKYqU6UFL5Yqomx5SEbqdzLIO75bIFDNsJQfrHFt9FfJgnXMrHXuxujvcd4ryChY5RGBz48i+rk7yil2lrfdWzrmzk7mubul+X/+BOL6RcjuSpC4RuiOEwQaLBgSlDOg6wR/lz5c+QKnHr3VA+Nit4l0tAnEINwjCxHBPhsEwMU/kJeYHxPwkJBxtQEaii6DuU+eZ9HDdddc5mWGRXbohzz//fK+fEBusVZPyg9zQNYoM6i1WMGbNxvcj1m3uM+4NudxDDqSMsW6kCSFkCZQvyEG8XvKSl7g1DSx+H1C4yIXwYUm86qqrfGkRLIPki/yPjY/Zj/zwj3h3LmMAWdaEfDJ7F0LJ+D8WMSY/pM1YPMbpAayEdLPS/cuzn3766XbppZf6vUjicOSB50hIeDrwhsETxoaHrFJiHNmc9Yoty3XeFdHJiyzrUbNMZCcrdXXdFOFriHx0Pe7CG/p4xPpIXaQ2xmvGsDHqvySC1u7OSsacTQ53bKiwx8Z7u+yk0Ya99Ozl9rIXDNumKdEqBWe8XbVetaLe8WIRi1wzzFQt1Kwp0rW9WbBv3DVn/3zTFnvoQM+abLQ/VLdmpnc6b9tIqWg1ySmJLDGWDXIFl/Q8kTf+6nwBwXrm3Z9ybqA8LJBYR+RN7XWBjta6yKUIZqFqXZVBXpxXiDmrV3tWL1a82xlXrhT1O2Qq+zCRK77fXpYD7/bi68OBnjNIIIFnCxQXK6OjxE50xAaBI44GySu8FHJJ5xQzjUD8AkfhDyL+yDREvCQVhcPiQFgaMO4NOsJxRA6yCYfsmA/kRUS/GDdWGs4TEo4FBuscdRerFVY3CBL1dsuWLU6M6O7kHoSLe1ixIFVMfIhj6ajrkLwoE3nIYKYsXbZY8RibxwcUBCouZfLYY4+5Izxy6MqN4+zw412K70T4gg7vC2i1mjY7M2szyg9hyRsTIEgDCx2EDQsbMhkbx7uOtZCZtgBrJPLpyiUezwDRI38xPzwf4B6I7zZI7+qJBH7z8LtTBxewcE696Kt1r6t5llurW7R9Wcmuv3Pa/vnrD9v2AwVr11ZbszhmXZGOLFe7IwJVtLBTg3ieCACTBGifRK6CuCdErH+ZEuWcZUpAl7XtxKaqQzVrN6atXmjZiIhiPrPdNq6s24vP2WCXXrjCNqww717ttmgfW2rTJM9nFujjTsSsUxgW0azYznmz629r2le/tc0e3dWwTmXEZ7vqjVdYOcbFucVNbR/R3TL2TDBYjrFsnz1YnJgtzrrKK8upQI4hlJVe02rZXhvPdtu5G4bsNZdtslPWlK2Wz9pYjWdWvGLdij7Wb4HQhb2Lw9AKdAlrZ/KR+2xxUE/oxM8OR2EkQreAWKAoZ34cHIQsjueJBAs/FHUkX/GHpTGiHHH8sHTJcJ/FWMtlul8WGhcQ48b4IX38SGch3GAcQLjFfgkJRwuDHxi8G4C6Tz3kOh4rFSYDhHoO6HqlezNeR0IU3xvO4zsQP5Two2sVAogf7x7Km1eDcMy0RXmGd2Xh3RjMY8Tj3xPiLFxDukgDQki6g+B5iIu8Q2UEucQlzuJ7gLxwHwtk2P82va8nHqhroY4O1rnBc+pFv9rqfIHQzeQlu/G+efvi1x6yh3e1rF1fY53ycmv3KpYpHISuZG0ndCynwbgz0RHJYPzZkyPWwcWEjrqaKS+letUqkl1o7rFSY6etG+/ZlS/aZFdetNw2LBeZU/S8S92HAOp979fvjqhaB+uhCNK+htnXb5+xf/zKQ7Zln97p0ZXWKrLJvt55ulYZG5dLR0Dq9M/54DMmdEcGbF2WK03Ip5NkJ3S5VXtzVu3usWUidBefvtxeeclGW7+8aJV8xkZE6OiG7elZfMHl/rvPb3ikCd1T/YYJzwqBVEXLARW9Xg+WNX6sWOChu4gvjNCAxPt040RrAWSOholGDHmA98lfXL1QscHgnEYlymA1fpY6iJUFR5jBJSO4l5BwrBDrIQh1dGG4AXUbR72vVKruT70nPN2khI2ODx3eG94r5ABvTORQkD60QXWd9wu/+B6SNPH5kArXtIIhT/jzfiAvyoyI7xCyCIMq55p3Mr6HMRzgPSQsYUB8NwnPMaQd5EVwjiUS8grID35B4auRkwxclJmQ8JRQNeHbYnSkbsNDdV1nPoYLyqGKpADUVeq52h2fRBDOmSka/J9926Ba7XVVLZCTyqzTtvHhqr3kRafbJS9cbmumoGFmHb1/ea72TE1clT+QISdqNethmZsxu+6mXXbNdffa9t3TViqPWqE8pAQYU4eEfr71l7RC3r8TIG3lR+n7ZAx8pA/ciayy/tyodFdVH6h08Yr9ichS9odXvs8W36lSOe4QtmAJSh5gVsWPcTQwbxQ33TIc6YZhwDdHFlbFxYHg3KdRowGD2PGyhMYGa1w4jwwf5R9JIKSNRox7IDZSuNg4RHBO45GQcCxBXYwfNJEwAa4jueJ+rKux/sZrjpnCxbjRn/hF6r38oyzeF46Ew493I1jnGMNHWoE4IX8Qg+SJdHCebp+s8b4RhC/rWk1f3P28xGcCWNc8T5IdLI/hA477pBne3/B88T0Pz39onmKYKDch4alAzWUs2dhw0ZaN1ayC9Ud114mFviNKagfopvQxZD0FpF5xdBoQSMrhIcgpZCKPva4N14p22ilDdvJKvQtKS59bVimJzJUxPug94t1UrJYcx+2QuVuYAPGQPbpj3sr1FVYdntL7gHUOKzvvj/KXK39Kxy1z3ylQXhA6J5l6n1W0rEFXkg6A1A3VKjY5PqLnlV7o5zfPIH4QPMr66CJ1uR5BoPi7Uswofb662c6HGWxsc0T5xs3FGYgNuYPQUXZ0tzKu5t3vfrfPliPOD/7gD/oMO34eGjlmAqLcx8fHJHveLRgof9LEHxLIkYYnWimweDB+iDS5JiznHHGxoUlI+E6AOki9pE7GLlXOsWgF0hMIFfUYYkRY9jfl/cKfdyPqLe5F8oNc3sP47nDkPjI5x8IWwtKAce0iDsqM50+GsCdmIGeD7xX5JD4fc5BHgBz8CRM/vkIafcvGQDr4x/zjyCMu4URDqB8Bg/Xw0LqiKtI/V32hy7VTtKbq3a45s2tv3G1fvulRm7UV1i4tt9muyFwNq51IFWPoICFEzuly5SOFMXRifb7w8OMR6+nju1y7lkFw1JYMlVpWajxmU9W99vYfPM8uO2PM6pJZ6ImxQd+U37wwIl42ohwUnNDtVl5vuHXavvL1+2zn/o6VhldbKx+x+UzvlmT2inKekmhnDpnTB48TKj0Ks3ePdZerZ6ZonYLKjTJQHgoq05pKutbZbadOFe2qS0+z09dUbKystrjIHrZtqw/xLAovkh11G79h6nJ9niIWqE78wBIFn/vc59zyxtIEjOthwDTk7cILLvBrljx44Qtf6LPnIHJs//ORj3zEf1BmxLG46f/9v//XPvrRj9qffuhDPhtwenrGZd92222+vyRrYFEZ6FIiPRZdZQsi5LBHJHFiY8YxNhqpoUg4VojvBsdIVgB1kI8K/GOXKvcgR9TXWEcDEUIRhnXeQKzHhOd8kFwRjziRzAH84r1oqeM6xg8NVv8d7gP/GH8Q5IP0QrphI333l+xwHqyDUTZ+kcyB8P4tKHXCRf8nuk5IeGZQXRG/qasKLhsTwapiF5JHLpKmOsWkhIU12/RuYUGCAjhBGiSOzxzUTqyCSMg7SkvvYCHvWL2kd83vi7b1WB+SsXZmDQWBUuKzfdrsqzftt2tv2m47DpSsW5yyTOQzK45aVhhSDBFNl4ykmL/Dy+eRAvlhhquomC6kN0SmlXMr65mrIsPjQ1UbE3mDMItlW1n6QaHChhE6O9qgpBKOAGLjUO4r97haPYuVxhlszOK76KKLfHmCqeXL3XLHGlr4s4QBDD2uaXXNNdf4XpMPPfigL0DKkghUIKx2dNFef/319rd/+7f2+7//+27dwArwiU98wokcC6CyFMIHP/hBX0WfblwQGzUaCv1PSDjqgJBEUhKIzOOtTpHA8L4E69cCYnzuoRA5J3yUGe+DxXJjPI4xXc4H8xG/jmP4eD+cHzp+Ld4fPB+4fdAqCNmDxMX0QHjnotyFSDEvsQy4htjiOB981oSExTikLjnNyEXkzMZHyjYsQkcXKKSO0WqwijARIoSm+SeGx6Ju4v00WGg2CN3/EBKj48A1M2mr+jirVFV/5TPX6CjlinWymnVsyArlGjlxy9ytd87YN2591Lbs7livvsqy8jKbbSmnxWGr1If1XtDzRy9SfK85BkJKTg59248FeH8pcxYPVtnK5RnWzo7KuWUVCN1IxYYrBatSyJA6ReADMJTzQukBLzvhSL7fx75MjlNE5RsB8WL5gi996Uu2bds2t56xcTdh7hJR27Fzp1188cW+GOlv/MZvePcrK96/5jWvcaLHkgc4GoaJyQlb1t+0nHQgi3RLxSUdsPrRxUvjRdctfpOTkz5LED+IIji0i/XQypWQcDRAfY2E6YnAfQgQoH4yOSIqOkBcrgPBCeeD1rvBc46DacV40Y/rQdmLEceohnPyvSAbDMYP9w/tMq3Wao8LP3gNuF7sB57ID/B8g2kkJEQc+nEQ6mZZRKIuQrd8vG5TcsVCS67rY7o6bTo66QJV6GfJIWJapEFtjNd0vdLsdbs9kbiadbOedfOSHVCTw4qq7R50ctSaWcWaedWX+9iyP7frbtlu13zjbtu+Tx9c1Qlr5UOWFdhsv25NfdO1OqShlHAHQaYXnvfYA0sbhhveS97t3Ap5y0kz83Xr5Z6tmBy2WqVnwzW9tyJ0mQhf3a3zfNwtlJtL8/c6fOQdKaQxdEcIECdIFgSMRgTSxZpYTIpAKdP1imWNrYogcpAsyo31txhrhwXvJ3/yJ72biO5Wul3pan37O95hp23a5ITt8ssvt5M2bLCbb7nFSRvkELksfMr9e+65x49xcVUI37nnnmtnnXWWD7yOwJIADiV4CQkJCQnfedAkx0Z+sF1eOKfZznzPUkgWvXvM2hYRytrWFmnaMV22r31rh33jrn22pzFindKkdXuM+0IGcWgDIBkMeah6N2KpJ8L3JGPonhwFX7S4UChZvdSybG6LnbyyZG9+3Ua77IyyT2mA2NHSYO54bM7sazfst+tvucd27u1YXl1tWXlKMhgewaLHbkv0R3Uup/ww5o/YwbpYtlLOjhK6pXssIXLMoETpYOXDj/X3SH9U1KeUTVuptdM2ThXtu154sp25fsymhnLfw7ZeL1i9NmQd8YOiCqEgwh0/Qp0c84wCVrwjMYYuEbojDIoT90Rf3LHQIX+QscFxNXSbEocfG2LIlkH3iqC98U1vcksfY+QgiwWF2S8ShwUuAoL2dF/ypEkYkAhdQkJCwvMVh0fouG5156wpjjNfWGZ3PtyxL3xtsz24I7NCbZWIVbVv8KLzr6u/YUmQQOhKbml69oRObYsTuoLoYct6rd02Ody1czcN26lrRVTyljUbSoVd60tV23OgYPc+fMC27poRwRk3qy23pg0pL3TFKh90p5JHz6cYXAE6qPxD6JT5oq9DR7ulAMpr2HLrGKFP6NgooNWclUdmKyZFQme3WaWz0y45c7VdfsFJtna8YKPllvLaFDcqW7lStS4z2CsQucANjhahe2I7f8KzBoQpznIDHHEQN/xxccmFeJ848dxfiD6hg7hB4t7wxjf6EQJ2cDC45BGGcXHIHkwP6xxkEBdJG2lQUTgyQ5AxSnFZhYSEhISE4wF03eVWKeZWLrVsqNq1qcmqjY1WvDswyyFGtAnYv3B90niw/zX6PTsQA5JSKYugMLu7OmIz7ZLddMcB+8TnHrOPfeoh+8yXt9jV/7TFPvmFR+2rN++1ndN1K9XXW7G+yvJiXTIYv8c/N8H188OR9lF5LnT6531/gY5f4h1TqI2m/SWnJbWhJd9erWmd1rR3t65aMWoT42X9Bmrne20r0SWrZ6KbNmQVAheJ3KHuSCERuiOEyLpxAFIVVqYPfm4d0w8XSR+kDatbpxMWBuY+pItuUq6ZEct4OIgZxA0HmObMkiWxEsR7pMFCxjGteJ9j7AbmhW80mgcXWU1ISEhIOH5QKhesWmZJktyG62YrVyyzkWG6M8MacBAMHAQDShQI0uGROSA64u1Po9WwptqyjN0QqsvNaqvMhtdbZfIsy4dPt279VMtqG61VXm3d0pTl5eXW6Y1YF2ub8rKwBAl54XyQyJFn8q48OgGlbQvt27GEk84ek6wyK1dKIs5qz5tzutG25RMjtmJqRESa6Q9hJ45SSeGxIirvYSmjYE2lTY4uPMeRe5ZE6I4QIGNs0xWtbRAo2DjgGiKHH2QLR7jB9aoA/pAv7jHmDVIY/YDLYWCrjpE4RsJI+sgiDc4j0UMWfpHoheUhFrZYSkhISEg4PlBgVqtIUC9jPLfZyeuX2cqVk771VFD5g+StT+6cQEGUOH92gOQURWxqdXZ9YfeHkohdyeazujVt0ho2Ze3yGisMrZdbKzK3wprZqM23a9bslq2bK1NO5mI+IHGMmcOayPi5fner0gkt1uERzyMDnpVxh+SBrlOzTrdtIyPDtm7dSpsYH1I+eQ7a7czE+fRY+i3y0Ct2aJMbnoN2+Ei2xYnQHSEE4hVm6AXCxY8Eow995pGoQbK4T/gaCz0K+EG6AOPquE/YKCvIC6baTt9iF8MBZHEe5SMLF+NhKYRQco+wANKXkJCQkPB8A3o9umcChesTsl7WsxI7E4jQ1Yq5rV1VsNVTIlulpkgdq79h+VL4HkuVqC1gXBo0jAkRh0GWPIdZbu1W07Iu6eNZFfEZtl55SKnVrdMri7yJ5LUK1lbeitWyDQ2XrVJTm+cGDbVxfZLEkbXdFmbjFpU30ZT+YsIBoduT8EcGUdYTuUEonyX2xKX9pLxE3HqirGMlW7ti2Eaqup+3lWeMKwokDpCpgHCF8kIbfjSRCN0RQiRPEXEJhPgDxvNIviLwj/HiPY74RcvcILDcRbI26KKc6Bbfi1a6wbAJCQkJCc9H0EYsdocCFe7EoW9hK6vdqBZHrZKNWD0v25j40sSQ2anri7Z+LR/7e6zTFfESwcrYsSHXzVxtTa8rYtLSUXIgToe4xe1EJDoLjjalVFD7wkxZkUS3ZTghw0qFhQ0SiZVKTtc9pcf2e72sG4bM5RUdWYxXbZOuw1FtlPtVdL/qTgwRwUpRMg52xx4e+vZAkVrIYf8KeT4p5OBdOe5iI6QTu+wzhdVSK2jX8sY+G7ZpO2mqaBtXVmy0IoJnDasom6J01sp71tVvkul6rttSKVBeAfBXDDDRcANie/1ckFr1o4rH/ziLf7DB62fyYx7eD75A7vxq4DwhISEhYekDlV4oQIBqVs6xbHVFMsxWLy/ZqomiDVfbYXwd3a8iJj0nJ3zc0x4EGYeLIrNkJaskQXQ70vXLgrtMyMCVRMBKIkscC/LvyU90RzEhOSROvEBI3DmpU76cUIZ8xnB6QLnn1sNEqhK/AMyBkXB5929AWHAZa6aOOAURnbNqqWcVa9nEsNnGNWM2NVoUF5zWPSY+EjNYQDOcyjd35uoijyoopYSEhISEhIQlgvhRHsdpR/TYY4reIWad5h0ri3isnBiyk1ZN2uplIzZUFNHKGtaT83FpRVGQQlk0BPIhAW6lGnQL5OZ4gj+q8zeIGhR0kcOv7+9r93m3L8XRFstrqLQaNlIr2NpVE3bSulU2PFS2TrtJaDmRPn4DyQ72PFFALI4kN4CjYVhJhC4hISEhIWGJAk5Q5I9cbiJhlYJV6nRPZk7qRocKtnHNhG1aO2F1EZFCd9ZMzq1lpaLPNG1mkJcjSy6ez3jckzphYyWI4CKxc4rUN+X1xAArpY4VO3ut195nKyZqtnH9Chunb7vHUiVYIONvEX6XsuKzCRoOzwUi7iKPOBKhS0hISEhIWGJYTAw49W5BEbpiteTroFmnYbUsszUTZTtt3bitGivYCBMksjkrWdtJCjs94BY2kH8qd3wg0CsBsgaZU2n0CgsudPPqXKEoIxyTR6qFtlXyAzZcbNjJa8dtw+pxK2Yty1qzVlW5FxSObufgit4VXZZ8uqOd6B3EArk7kkiELiEhISEhYUkiEgO4if6URUJE5Lp5xzePr2FVyls2Wsxs/WTNztm4wtaMF22o2LRCr2mmcJCWYqkqUZCLJyJx0R1PiM/DMzPhgeVIsMbhsNJ5h7Tu8TfMumVMYLU3Z8tqbTtl9aidum7CJkdLVujOGXu61vqEDtDBWuqFSY5+zl/dir/VkSZyEYnQJSQkJCQkLEEMEoOCyAf7hXZ7mTWbDZ8FO1qvWLUgMtISEankdu6py23NZNmGyvNWzGec1JXENNiiinVRB2d3HuoWg3QH3dJFeDovPZHiSOSYlEH3KSvriRxby8oFkeDOflsuQnfGSctsw4ohq5VaVikGMgeBDnGQqT9Y6Nz6F0idM7k+ArE78uWWCF1CQkJCQsISRdhOSk4Mjq7BDEKmlt13Nci6Vskzq1nXRquZrZuq2Mlrhm3FRNGqxli6GSthqeu2FbYtGWxrBRcRwenlliEDeW55im6pIz4HxHUQMLFgQauV9Sdnb9pZ72atFxk7N2tjlY6dvHrU3QjLlOTzVi51ReYyxRONg83pd+C3QJAvX8ZR0uMyJcyUpWw5P9JIhC4hISEhIWGJwq09/X+sqoaZiA3kISddETrWg6tXGJjf9qU2zj1jlZ27aZWNVFsiJNM2VAwbyTOwP8+7xp7fHJnh6mQEkuI48gTkOwPGxLGWXRgbxz8ncxAyztkmrYdVrm01llvJ5q3X3Gd1m7MNK4bt9JMmbeVoUWXZ9PX7yion75ZFFkTYrXyB0IUSC+UXCV08PxpIhC4hISEhIWHJQzQCi5Bbh+ATJSv5rg0sKi+PHCvcvG1YU7bzz1llmzZM2mhxzkrt3VazWauw2byISafbERFUWN+xoU88noyAxHFnSwg8CSSOvW3dSidCBrHzHR5YRw5imzWsXuraWN2s1J02a+6x1ctKdvYpK23jqmU2Xi9Y1TpWkYyyHr9UkhgspG4llUc8itQ5/PcohN+GS+4dBRwdqQkJCQkJCQnHFFiK4G6hq4+ZrmU5kTodq5WysflQt9OytasqdvH562z9iprl89us0N7jXa/sVVqpFEVQJIktI7tthe9Y/qQWpT5hWUIgxwVIHP/8CAKxY6mXWqlnQyK3oSt6Rucqr8mKnXHycjtl3YQtH61aTUSugsVTYctidCURtTguzq10cgctp5wfvE/anuBRQSJ0CQkJCQkJSxl9klAQOwkLbhSc0BVEO3z3CLlStWy1WsFazVmflblx3Yi96Nz1duqaYSt3Dli7OeNdrRA6HMJyrHQiJMfXVpEQN2gcR4gcCyizawXblDGbNbdKMbNea9o683ts+YjZ2aetFqGbtPGagnaaPt6QjtWqyFxF5ZPj2LifvWkLZRHFUthdQv6+jB0WQCdz/fGOR4nVJUKXkJCQkJCwlOFmJv1hHBfWNLEItvZi/1H2IYVYcJuZrMPDZcs6c1bKm/aCM1falRefZSetHLNSL7M8Y8mTsH9pSWSlWq1YtVKxYokEcEeHiBxrYJ1jH1dnwDyXykwlJpdbljUt7zZF7No2JgJ30toJO23DlK2arFjNWiq7hvW6LRHmnu+77uTMi4WjHFxYR057KrfQ88r1ghXPQ/ePRxKJ0CUkJCQkJBwPgJ+Ip/RE6MJQfV2KOPiSHDoviGCUSpkCYGFqu/XpzI0TdvH5p9nqFeNWKfas02rINX1hXCZXZFlmWRfyg5yQRHRLB4O59c7Wg+cUGJY5t85hrcta1m3O2nC1YKefss7OOnW9TY1XbaRiVpdfhW5pEbkyBE3Rs1xxcp0XWYi4qFOVNVtG+DIwWOgUSORxkMgdDTIHEqFLSEhISEhYyhA/8IH2PaxAJRGTfree8wZIS7AmlXSv18msLtIxUsqt2G7ZWKlrF5w6ai85fZmdMVW0yXzaqq0DVs2YFVuwbl6wVla2FtMAihW5qnWL8mcB42LLsmJHVCh2WAYHRcLe1c/AwTNfp+2gI1+5CKcIY3GREwGKDksaNsNBR7xBWZ4i229ZR8/dkkdTRKohxzl+madD3K6IV14eVj7rerZgYatKSF0kt9aesVpnny2vNu3M9aN23qkTtn652Vhl2iq9vVYuNaxS61m5UvTxhv5UyLCSyHDFyirXslKh27aofBMkcrejSeQiEqFLSEhISEhYwghkARJXEZGoibyJXJTNSuXMisWujiIZImGlrGDDxboISt2GRTiq+YwN2z5bUZuzV5w7bq86a8LOnTJbWZgVqZuxUrdjtfKIFUoj1ukFQpdhtZPLS6JH5a44pMiSmASb2fuSHXKiM+504USub6Rybun2wlwEU0cmJWTKX15Y7FhWZLETmZMgt3ghqH+A3DmNVLxCoa0EWvIWmevJFZsqhLb1RF5zEbvMusxjFe0bkhtW2JpVCmWr6U6tO2e11h6bKs/b+RvH7bJzV9vG5T0R2x02VNhtpXyHdbt7Ja/j8lTQklQWSZaMInIqIoZhTF1FeazowTmWIXEixf3MHlUkQpeQkJCQkHDcIFqBIBAiO0UG5McxYuxZIGLXC4SKNdTKIlRla9rEkNmmtRU793Rmcw7bsIhNr7lXJHDWl/CAnEDEellwkJRij1WI5QQnbtHpj3fQSr7zr0Fwjaf7K2CvIld9nCvIFXF5OC8oHK6YKzx2MEXNi8GC51Y8rl08tCbkC8uZ2Jd3Qfs5ZDPLrNOY1zP1bLRe8rGE2fw+q4jcLh81O//MdXbaSZM2MdyzIRHWusgwFrxqSfRNoiVCLljbsIY6kXb5PIvuMR7PH9ofNPi5ZQ53dJEIXUJCQkJCwnEAiENctNY5xACJWFifzv+IlLBmXSmsU+frEM/b+ITZGadP2XnnrrZTTxq2yaGmFds7rdLZayO9eatlbSt3cUojK1newUlOLgdxGXSBsTnR6jMdd068cPItiBAWRNgM0iYHeYsuXjuxO+gfSB0kLaPLt5RZVwln3gVctKxQ9a5UXK83LLk6Kh7dosW8LCJbtJrSHa9kNmxzVhJhLTR22lBx1tasqNoZp620s89aa+vWTNjoSNVqlZJVy1Url+tWLNRVZiKUlJkcXdhYPSnXOAuYYyBvejbKOBT1MUMidAkJCQkJCcch4BmRcASCERgG1z6mru8qZZGh7ICI0n5bNtaxMzeO2EXnrrTzTh21taMNG81323C2x4bzaRvuNa1eYBweEwNEBkWSilioFjibO/11SudWM6UJkVtwSk95wGZIliAiOngMHPNz47SOJ3J0v4YxfJA6s05BBM8qTuTy3pCTuZ5xhNix2T62SWx3PasVuzZamLPC3DbLZ7bYeHnWTls3ZOefudJecNYaWzlRtHqlZaVC29jnNkyAEJm0qvz0vCXKc4HIxXL1XTV4mEPA9QLJO9pIhC4hISEhIeE4wOCWUpFEcIikw/3kFhO6cqlgQ+yKUJq1oojbsnrLzlg/bC86c9IuOWO5nTKZ21hvrw1391q1s98q3Vm5ppWyjsgcY9cgYoG+eKr6g08G0RJ56yrNrs6j60Do5Mekh551RdDYaoxjp+8YC7fgesWWO8bHBdfxyRMdLHMuh3SqonoVJ3AF727F7FjysXulXESwJ4KmuFWR0uLcdqu2d9rK4ZadffKIXXjWKpHYcVuznJX7Zsy6+8yyGZG0ruKo3EQxndAV5UplL7NYnpw7mdPRH73vr/995yVyTJAIXUJCQkJCwnGHQCz8bIBcHPSTg4gEUmdWrRWtJg7Enq/lfN5GSw3bMFG0F2yasItF6s49adg2TGY2XpoWmdtrxY5c94AV8wbUTSSsF7pSBxz0EmLHhIn8IJnTsci5/EoickxcKM6LsMmVmu6y0nxw8nOn81zHnKOfi+Qp72GdvZpInFwuEte3FNL9y7yFUg7hbFipN2fl3rSO+6zS22+TtYadsXbIXnz2KnvhGavslNUVm6jNW033q8UZSZ0P5QAb5Ckkt1ysifhWVWYLZBhi7KBcw1kfi676ZX608ZwJ3bFknwkJCQkJCQnPFBA4uvwWmnpabG+3+92FYQN+MblMZE5Ea6hWsWohs1Jn1oYLc7ZyuGMXnrHCXvaik+2C0ybslFVFmxpp2Fh12obL+61WnBORCBvaF5hDWgyLmLiDECkp1sLDIuc7KihdrHYdpeVWOiY29F2YxSpyKEbGMS5jwqSHhXPuI1+P4GP3RK56RRG2PpGT45y9VqvWkJuR22e1wl65PTYxNGdnnTRiF5+1xi46c63IXN1GROKKnT1WyPbZSKVjw7XMqhUmjPRC+YiEVipVK8uFbbw8+dDtqovBrtfDxZHgUoVe30b7VMLIbJ7DVAPi9Ste8Qr70pe+1PdNSEhISEhIWKroYWmTy9pdy9siWV2zbsaM0rq1xBT2zJk9tq9lm3cesEd3Ttv2vbO2v1mzuXzKZts9K5dEBusK2+nIiRRW2CurLJqHkUu8QdwBNsSSJj2WLslbutPxlAHEswiJ4lx+3W7mFjdiBHIYCBRdoC0GzzGmjW3NGMcnjleSTKxq7MPq3avleV3PWq3SsOXLK7Z27TI7ZcUy27RsxIYKXauyULAIXLnYskpJx1LmEyEGl4ApFoaUHqRX3Ec0SdyODB0VvPKVr7Qvf/nLBzlW5GWDXelPhIMTYZ4JoQMkQNBBwZdffrn94R/+oU1OTvZ9EhISEhISEo4Wnq6tHmyjF4O43o7rvCfCMNimt0XAchEiWFwxE6HLRChYpkRebZGlTq9snaLImwje3vmubd83a7v2z9rO2YrtaSwTeZsgBYWDEhato7jtTk+ci5mnJV//jT1OfUptWUTMmFBRcPLm+SA/+lfIIZUhr07eeiJynkf56xAfH2siAb2L1fmeaKLnvWlD1a6V6Kpt7Zb8aRsfzW316mFbvWqZrRqp24TyVsGiWOhYyYmc4rFeXyFT1iCJEMeqUqlIcF35Zm4sk0dEFsvKo/NSLHIcj4x1bnp62t75znfaDTfc4NeUiedF3KvdbvdDPjHib/iMCV2tVgtbgMgBoo2NjdmmTZtsfn7+OT1MQkJCQkJCwtODBv7JQLscG/cnQoyb98N5WA8vAlOqejsOgWJfV19PDYKlu12RrA7UqyRyo3AtnbfaPZttdS0rr7RVGy+15RvOsomp5Vavj9j4xHKrDI1ao0k3aUWEqCJCV7ZurygneSSbF0WRRn0GaQRpDTIJv9afkA96CWN+xUOYtKBcsTtDrUI3sZ6nM2/dxrS1Grtteu+jtuOxe2zfjvut3dyl2DPWE9kri6wOKy/Mi1VOJKO/5Zdfs7tDIGi9ApMqip535t1C6Ho9PW/W8jwBul8jQtfsYO6fOfhdGJP3wAMPWKPR8OvItZ4J4m/+jAldvB+PRON8sCs2ISEhISEh4XgHPCCQHLNlYiQrrbhig40vX2FjK1bZirUn2Zr1G23Z8tVWqo6INlWsLQLXykRUGPfGThbVIcs6dXf0Y/ZEJLGyYd/LRShZYqQiohaJXE9+Ihy6h8WuZRMjmZV7InCdtvW6bes0Zmzfnm3utm6+13Zte9Dy6R1m83I2J9eUe3KSNMiAAj069oDIRV51kKTpOp4/GQ6G1cnTErpqtWrdbveQPl2OmAM7Hfq/ExISEhISEpYqer1obYISHGqoCV2f3unZ94EHKHyxZIVi3QoZ679Blmpm9TErDo3b8hVrbcVJm6w2MmVjk6ts5fpTbGL5WitXGGOXW7Ml6tZT3MKQ5DNuzSVKTte7X7O8axmLGJeKViqHpVXYqYGAbN41f+ARm9+/VQRut+3fu9MO7Nlu07u32oyOvfasAorAdeed/FkPntLBxuZZZ6MLRIk+6S/GKXn3H41D3xZ40EUQzv8Meh4BQFyxyMG16F7lfJCTHVFCFxOD0MEgI5EjTvRLSEhISEhIWJpwyxeIVCByCK5Zg8RPGfPGlAQ6QfvdoD7erCwCJsIkbpDndWszFs+qIg8TVhpdZUNjUzYxscpGx1daeWzCyqPsxDBh1fqwFURiKuWq1asVq9YqvoQK3Z7dbsfm5qZF7roiOS1rNhs2OzdjrXmRtNac7d/1sDX27bDG9H5rzO+Xn0hc1lC6bXGWglWYNcszib11s5YTzorySr7boj3x8Xie8FSAv9gI+asQPiMjhgzP71xpweuIAA4FFcPFXk/8ohEtErYnQ7z/jAhdTKzO7JUW/ceFgwzy6RJKSEhISEhIeJ4jUoB4jE07Uzux3sHd9C8SOsaeEYhdHeh4xa5DlLbu+PizYt06HZYmqesGkwoYK4fxR+ejkzY2ucJKNWa+ZsECVwlkzmeSiojRxZp3Om6p63Tb1mw0rDk/Z9aQa4m4MUO2b3kLXak6inwVmLkqIaX+mnSFLBdf6Uoec2vJde6zbvv01Z+JrmMna+TdfXP/F2bWIsQ9Q6RYLgMYJGSHA4xkgJ7QyMXw4xo8ndx4/1kRupjA0wlPSEhISEhIOA7g1EB/Bpp9vLDRASiaT2uQp2/xqtMSrKxYtW4mwuZ8gdmiInIiWQvgnHtyQSDMRA4Ji5gTpIq4JObWv0AmHSw8x6mInxM6LHPcHgCEMyBYFgnejz2AmAkQ7/aPi70XIfKnI8GNoqGMSRLPdGJETPcZT4pISEhISEhISFgM2EOkMoPn4WoQg9eEeiLesRB7AYPS+4gJRS8P8kRxj38kQpeQkJCQkJCQsMQRCR0GzISEhISEhISEhCWMROgSEhISEhISEpY4EqFLSEhISEhISFjiSIQuISEhISEhIWGJIxG6hISEhISEhIQljkToEhISEhISEhKWOBKhS0hISEhISEhY4kiELiEhISEhISFhiSMRuoSEhISEhISEJY5E6BISEhISEhISljgSoUtISEhISEhIWOJIhC4hISEhISEhYYnj4Ob8CQkJCQkJCQkJSxPJQpeQkJCQkJCQsKRh9v8DpbtTcWdHV2M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data:image/png;base64,iVBORw0KGgoAAAANSUhEUgAAAnQAAANzCAYAAAAgG4XDAAAAAXNSR0IArs4c6QAAAARnQU1BAACxjwv8YQUAAAAJcEhZcwAADsMAAA7DAcdvqGQAAP+lSURBVHhe7N0HoCdVeTbw2cIuVRFUEBCwYC/YxRoVDbbEXiNGo7FGv1hjNPYWjS12jQ17jL2h2LGADXsBFQULVnrZer/5nbnPvbN/7112YVnuZd9n99yZOeU97zlzyjPvOTP/JVM9ukKhUCgUCoXCosXS6WOhUCgUCoVCYZFixkK3ZMmS5lEoFAqFQqFQWBzIQmtZ6AqFQqFQKBQWOYrQFQqFQqFQKCxyFKErFAqFQqFQWOQoQlcoFAqFQqGwyFGErlAoFAqFQmGRowhdoVAoFAqFwiJHEbpCoVAoFAqFRY4idIVCoVAoFAqLHEXoCoVCoVAoFBY5itAVCoVCoVAoLHIUoSsUCoVCoVBY5ChCVygUCoVCobDIUYSuUCgUCoVCYZFjswjdkiVLmguWLVs2fVYoFAqFQqFQ2FwsXbq0casc4bzwq8220IXULV++fNqnUCgUCoVCoXB+MCZx4VqbQ+w2idARiDk6rl+/vpuammquZVbErlAoFAqFQuE8Ibxq7dq1jWetXLmy+YdrbSqW9JFbbORsPrDGyVAcR+Ru3bp13QEHHNA98YlPbOEbS18oFAqFQqFQ+GuEyL3sZS/rfvSjH7VzHAs9w69Wr149HXNuhPRtEqFD4JIAQuxudatbdZ/73OemfQuFQqFQKBQK5wUHH3xw99nPfrZxLEQuRM9xY9gsQgeEE4wpJvFNbnKT7ogjjuh23HHHDQhfoVAoFAqFQuHcgX/hVre+9a27r3zlK+06K6Gbgs0mdMK5LLlKdtOb3rT7+Mc/3l3sYhdr/oVCoVAoFAqFTQdOdfrpp3e3u93tuqOOOmrad3h/Adc6N3612YSOYELHa7ssdJ/5zGe6HXbYYTpWoVAoFAqFQmFzcMopp3R/93d/1x155JHTPgPR2xRjWQjdJn+2JCTOWm4SO54bESwUCoVCoVAozI/tt9/+r8jb5q581i9FFAqFQqFQKCxyFKErFAqFQqFQWOQoQlcoFAqFQqGwyFGErlAoFAqFQmGRowhdoVAoFAqFwiJHEbpCoVAoFAqFRY4idIVCoVAoFAqLHEXoCoVCoVAoFBY5itAVCoVCoVAoLHIUoSsUCoVCoVBY5ChCVygUCoVCobDIUYSuUCgUCoVCYZGjCF2hUCgUCoXCIkcRukKhUCgUCoVFjiJ0hUKhUCgUCoscRegKhUKhUCgUFjmK0BUKhUKhUCgschShKxQKhUKhUFjkKEJXKBQKhUKhsMhRhK5QKBQKhUJhkaMIXaFQKBQKhcIiRxG6QqFQKBQKhUWOInSFQqFQKBQKixxF6AqFQqFQKBQWOYrQFQqFQqFQKCxyFKErFAqFQqFQWOQoQlcoFAqFQqGwyFGErlAoFAqFQmGRowhdoVAoFAqFwiJHEbpCoVAoFAqFRY4idIVCoVAoFAqLHEXoCoVCoVAoFBY5itAVCoVCoVAoLHIUoSsUCoVCoVBY5ChCVygUCoVCobDIUYRuK2Fqamr6bEPM518oFAqFQqGwqShCt0CB6MUVCoVCoVAobAxF6LYSlixZMn22IebzLxQKhUKhUNhUFKFboED04gqFQqFQKBQ2hiJ0hUKhUCgUCoscRei2MuyJW79+fXPzYYizrlu7du1G48F4r92ku7Awly5xhUKhUCgUtjyK0G1FTE2tb27p0qUbXUodllqXdsuWLWtxN4bx0uyku7Awly5coVAoFAqFCwZF6LYiGKjWrFnb/eUvf+lOPvnk7tRTT+1OO+207o9/+EN30kknNb8zzjijW7VqVbdu3bpmnXNcs2ZNs9aNHb/453zsxnHJmMvFUph84jaWZlNc0pPLKpfzInWFQqFQKFwwWNJPuG0d7LxMtgcddFD3uc99rtt+++2nfQrzQTWr41//+tfd4Ycf3u20007dypUrm//ZZ5/dbbfddt3FL37x5nbeeed2zUJ3zjnnNLdixYoZP0CSpOXnmGt5sOpxsfCFtCF6yOLq1aubDOHSxIWAkUHufEDYYGxBTB7Sy4e/8tEbSb30pS/d7bfffhuVWygUCoXCtgjz/MEHH9x95StfmfbZdJh3oQjdVkKI0oknnthu2JWudKVu9913nw7tZkgYIGdIV5y0iBCCFFJHFn/kKWmAf5z4ZIpDzllnndXII1LH8RcveS9dqg0MaaPLXAh5nIvQwdgyKJz1ce+99+5udrObdbvsskuLUygUCoVCYUARukWIX/ziF933v//9Rm7GhG4+zNyoifvD/7zcszGQrpC38ysL5tIVaTz66KMboVRmFrtCoVAoFAqz2BKErvbQbSWkwlmtkBzXY6sW8PPSRPwTNiZI4pARtzEkj+QdDPlMdcuXL5+x9sV/nO/mghw6IW/Rj0VRPtkXWCgUCoVCYcujCN1WAIKE5MDkUuYk4RpzLwRJWMhR4pIRMhYCNp8TfywfyB2TRJgr3nxI3LkcneiWeAHLnLBCoVAoFApbHkXothLG1imEDMFxHFvIHEP4kLFYuibJ16ZiTNyQKzLJy/62MZJ33JikTbqx3DHiHwtkiJ0leS969Fq060KhUCgUClsWRei2ApCcvN2JpHH8QrDifEx4IEwbEizniN/4OojfXE68yBmOs+djGYG8c0ycuVwwn38r1/SbsMolDKFbtmwgeIVCoVAoFLYsitBtBSA0IXSsVs7zhmkwEK2QrcFyJx5/FjUkCRxDvGLBA/5kQsKD3//+993vfve77pRTTm1vucYqKB4ZScfPxszJ9K7XrWPVWztn2NiPHvResXLltE/X7bDDDk12oVAoFAqFCwZF6LYaBtKDTOVNz4G8zW3lCvghdUHiIFHIYcJch/QlDiIIJ5xwQvfxj3+8+/KXv9ydfvrpzS/IXjzEkAxkbFKPQQcWwk3bAyd+ZJBtyXVchkKhUCgUClsWNctuJcSIheBwITh4zwR/+iuIOyZZrGwc8EfExkQRWN2STtyf/exn7Rt4IXn8WeeQQPHIiBxvpDqH+A/Irz7MhgU5pybZgyVxIJghjYVCoVAoFC4YFKHbykBsxlYwy6v93xniNOmytw5BcgRLmDvsMFi9xEHehvBh2ZWfPOSV5dpLXvKS3cUudrHuT3/6U3fmmWc2OdFDHuKGiOUXLLjoCXQdrIKzfokXiDNLEAc/10XoCoVCoVC44FCEbisDsUGYNpXgIFQhW2eeeVYjaM5DtBIe+K1YljfwW7Hf+ta3ug984APda17zmu6FL3hB9+xnP7t773vf2/35z39uRAuBi7UPCfNrEiFpyUOe9tY14ji9NBsXTF4XCoVCoVDYeihCt5WBJI2XIEOaxiRp0q1bN7wNC0gYrF07+zIEWeIhXDvuuENbekXS/CLFj3/840befvvb33Y/+OEPG7l7/vOf373vfe9rxI+VzhuoWaJ1DfQiE/ht1+uM2FmOReoG0C9Lq0PcpCErMmJBLBQKhUKhcMGgCN1WBpKDgIWYjRFyF4QQ5YUFv4Mq7Xe/+93uQx/6UPedY47pkuInP/lJ+8kQRE66gdzt2H4Uf88992w/+h+w3GWfHKLlRYkPf/jD3fe+971G3k763e+6d7zjHY30HXXUUd3pp53WLe/9LfWu9ILDNIHkgNq5jkw6cHSPKxQKhUKhcMGgCN1WQsgP69x8v32LhImH7HFJw+LGnXzyyd1Xv/rV7t3vfnf3xCc+sXvs//t/3Y97IgdI3v/93/91Z5xxRrvOD/MjacJY4Q444IBGCoXtt99+TaY4p5xySve///u/3Te+8Y12ffwvf9mseK9+9au7d77znd2LXvzi7ktf+lLbeyc85Mx35bg1a2YJW4hcdBd/rk+hFLYduPesuz57E0tuIGxTrLeJN18zykOD8Mm2Jl32kgbRaS74hmLac2Ql/8iCQZ/ZvCavYZx+0G/2GJe8wPk4fBKD/1COcZykgfFxrjKO9RTunJtP/7HfZPg4jfNhn++G99T5uIwBP2NeMJY1zjf3bixTmPRjv0kIm+8eFwoXRRSh20pAcnJkBctAlIEpQID4Zc8asKAhVP+vJ3D//d//3V3talfrrnvd63a//vWvu2OPPbbFQeRcW1o97bTTWh77779/y+fb3/52d+ZZZzVTmvyvc53rdDe84Q3buTdfv/CFL3Q/+MEPusMPP7z7+Cc+0R1//PHd7pfcvbv7Pe7eflD/a1/7Wvdv//Zv3Rve8IYZwkjPX/bEj7XPuZchMgCnrCAse/QK2x60ibhAezfRcuO2AuJps1mm58Zp+xgtXWRoW+lLZBGX30OOjEB4ZDlPuOOGecwipCF6DvrNkr2kG5+Lz+U6GPRb0q22bUH4yD9IuYatDENZuWAUtWGczzi/6B0IG+JKsyHhGpdtwFDGSbnSJL+xTvEfMFjlZ2XNgp8wbozJuIP8NRPlHnScLBdE7lx5FgrbEorQbSVkQLLUyQUGTmEci5mB6Re/+EX3iZ5Yfec732lLrCxoviN35JFHNsvane985+6mN71pW0rda6+9us9//vPtG3PHHHNMI30f+chH2iS16667dvvss08jYb8/6aTuuJ78IXsHHXRQt/vuu7cBEAkk28eHWfie/h//0ZZp73+/+3c3Oegm3V3ucpfuyU9+cne5y12uTZ7ksjL+5je/6Q477LC2JIs8DqRuycwgnPKu7ePbq8c/foVtB+67yVkbWbLEvtGhrcdpg9pOPy2387SRcRx9wjFtLOGusxc1+0iHvjXIHMfltF1tmE5r+japv0VO4gpDCyKXf0hM5Gy33fB5IHGkpR/rY+RE1vicjBDIpX3/aTKniUksgvzUE9ennkkfGTB8MmjQKWF0o0uTOa1ny6fXR191DpGzbNlQ3/J0nnAyhrQI3UCOXJMDY5IXWeMypy5EIUudeMkKUp8gLsLKT1kRXPdlLEtY8nWe8aP/39JCfvmGTkO5m3fTQXxh0uYlsULhoo4idBcCDDIGJ2DZcp7BGH71q181q5qXGfhZorV/Dbl6wAMe0Aielx2QO4QN0fvsZz/bSBZr289+/rO2rOqlCO42t7lNd9e73rX7h3/4h+6hD31oy8ueuwyc8pPPzrvs0j5tcu1rX7sNhm9961vbMixc+cpX7i5/+ctPTzZd82edQxAdh8HWADs9qk5jTT+wmmQNsoVtD9qXZXmT8KpV53SrzjlnZqId94O+J8ycC0dEZtvU7DCFFIE2bNLOtgEgb7geSAwZwsgQ5noyfsICBEe8IOnGuugrY5KgfSccEi+gp/itH/R6rej7EJnJ3/7UxE9a8TlxxvoJG/IZrGSz18PDU8jZQKCHePqkcy4PkMN2CflLH5I1WO7ITJmlj8zlywe9h/QI9LCUmnELnEdfcuJAuji6h9CO63sWs/dl0CN1M7Qn5/SSX/SVBpJf9Mp1oXBRx7Jn9nDyrGc9q3lsDi572ct2D3zgA+fpkIXAwMIZhAzSJqVLXOISMwOWQTNPnfz8sgOSdOCBB7YJSFpWuOyF87LDH//4x2aBY6FjWfPhYPEMcgfd5KC2TPuqV7+65fXYxzym3ac73elO3Q1ucIPuiM8c0X3605/udtppp5l9edLv2F/f5CY36S63/+W6r3/9680qZ8+dpVh78fx82L777tsGSOfC7cvbY4892gRicF++XJmGgRUsHSsPUsqimMG5sG0gE752rd2c1rdLS/rDT9Gd0r6LqC17eNEWnZ900kmt/f/hD39o8b2UgwyxIvPXxrXdnhF0v+vj2mZAHpIgXHqWIXs+hZELdIhVDvRFWw7kIx1LNn2d/+Uvf2n+TYfphxbn+lX2p3JksXKfeuppLf1xxx3XHqI8JMlfnjv2D2P6xyzJGl5MIk8c9SNf+bhmrTKm0pXMfDtS+cjTp/2MnzpxzZHrZSU6RXcEb0lP5latWj2zj9VRfPnJx5HslSu3nym7unNOX5Y6+ZLvGDkpfxxZ/OksPd1WrFjZZICyRQ64hxyCK47yCo+OKav4dHGuLsgF8eUL6oM/S1/u75BukJF4hcJChjZ/2GGHtTFpczFN47olfQdqjzHpaJsDS3ef+9zn5t3kX5iFwQtx+9Of/twGTWRolggPT5LuhIHJ26r2p93iFrdoE4PJ7pvf/Gb30Y9+tBGyZz7jGe23Ui2ximvZ08TlPuy2227dVa921e7HP/pxW7p90pOe1D3sYf/cBleghxcdnv70pzdrHOudJoDQGRgtxSKNBx98cCOAJgafOjHI2pN3qUtdqsm54hWv2CZmae3p8xatgdNkN4ZB+Oijj24EFkGtwXXbgskYTKzaF8JzxBFHdJ/85Cfb/k/tx4Suze572X1nJnMWaUfkBGHSbvSXW93qVs2CfP3rX7+1dXs/ESh9Q7+ShzbOoqwtI3pk7L333t31rne91t6vdKUrNXni61es1Y5HHX3U8Cb50mXt4YP1mw4DgTql++lxP+0OuMIB3WMf+9jWN8G4aRD+1Kc+1V3mMpdp8U/qiecJfb/V9q9+jWt0f9f3o1vc8pZNB7qdddaZ/UPOic3KblsFwqnfqwtlorv+5+HJg5X+ow5CpujjQc5eWH1KvsrDIVPqg4X/xP5BStwd+gdA8m2lcOTEE//qV79600t9Isl08vCGPLsHIVriOnJIkyMYD9SFD5cjyAiv+nRvxTGW0JscFv5r9PUhrtWEn/70p01P+Qqnk/jiGFPcix/96EftYZbOdBDXubHOmDJexWhEVJ59OuPkVa961Rm9QywLhYUK/US/N6dvLvQBKAvdVoQbxgLhadagZpJzI0wK7oeBygCOzBmckD7WL/V74xvfuJ0jYdftJyZ1b1A3WRnMLL+a7CypXvta127pfWLkjne4QyNfBnaDG2ei8xRgQHT/7nGPe8yQMhOKCe+a17xmG9CBXle4whW6293udjMTpkHdyxIGXPrSlcUQxg8HJnQWEzqaUORf2HagLQzte2jnsSp7gEDskBkWotsfcvvu9re/fWtnSIb2iGj8vI/3ycMPb4RGW7Jt4Na3vnVrp/oFedoxQmfiTzzE7ZY9iUIKkCZWZtsEEDNpydaGERIOAfnIhz/S/fY3v21kBlm6+93v3vRArPTXX/z8F63NI5QIQ9r5m970pu6DH/xg01++1+j19xKSF5m+1RNFb42zqrNm61P6AIvY2Wef073//e/v3vOe97QPgCNT8vIikv6kz4irfmypeP///V/LP/FY0z1kISvqV1xji/7KKm4f7rE9gUb4jDXqxcMfiz7d9F06qXNji/pAcvVXb70rF6IqT0QNEo70eTB0DxFl9SQP1kT31ieP3vzmN7f9ufJSbroiys7VMTL+spe9rD0wysdEpk6NP+IaL9/z7nd3L33pS9vDqfow9sjzLW95S7vn7qt4iN5xfb783Atj3I1udKOZuanGncJChweP82uhq1a+FeEJ1oRi0DUwgT0tzg1kBk2DlYnHwOtowkK0TIIIm0HcU6zB2SCOZCF7BnWTBmKXifMy/eBpgjvppN83ggeOnowNeJ7KDZ4mxKtc5SptEvP27B16EjgQsd+1eNe61rUagcxSlsnN4GtwNwl4yjZgyjdP7gG/hOUporDtwH1PG9CmWHCRFdYa7RW0b5Pv3/7t33Z3vvOdujve8Y7t/O///u+bhSvWFe1Ue9UmQ2IQNpYYlir5ALlIF4L1j//4j93DH/7wZvXSfpEnRIdlR7/zgKTtc4H0CApCqH8hdg972MO6xzzmMd3Nb37zpkes6kCXQw45pL2sJI3zf+4frKQF/QNxQ7LAh8L1zxvc4PqNuCgHR3+rHp7SERQWPsSTTH0OSaQzQqrvKrOxIGkd6a4sdLheH4cOT3va09oD+6Mf/ehm/UL43Auy1ZEXrGJhR+7s1fUWvHFKf1fH97rXvbrnPOc53XOf+9zuBS94QfuskfKSkyVt6ffee582RhmHPPwho3Rzf+mSbRceMt1n9yX58OeH0Co/ovbn/oHV2PdP//RPbdLygpZ2gRQaf4yphxzyt83/P1/4wnaPjFVZzo5ehcK2gGrpWwkGK5OZwXTY12HysbfIhvFhn4onUHFMWAY0y0CeYg2MJgXxDL479YP2D77//fbkbF+dZVmTlUHME6tr1jAypDv88E/2g+5fmhxE0TK5gd+AaXnmhz/8YcvHUglrRvbjnX76GW3vC2uAyUiYycQTBCuBiRT5szRrYjTZTFpryQn5rIF124P7niPyn3NtMUj7gLwkBNpL/IF/0gkjL20KIYl87TD++gAShqBJjwRo//rLuK0iLYG0CIP4ZGn7LEqWFlkHkRV6CQMWMCQDOQmQpSyFgvxYryDlk15/jxwyhRkf9M2EffGLX+y+1/fTgEzy9WHhHD97yKR3jugJ36EfU/RZYwtSiIxGp1hL1cOg0rD8LV2saUAfcdWRenGNNP7Lv/xLs0gG7s2KFdu1dPQL5K0uyFVGYx0ZrIJ0C4TT0ViSciD/97znPbu73e1uLb44yiY9pO7opWziseKSkwcB7atQ2BZQM+wCgMHJkybn6dLgZFDytIywmVBY7t72trcNT5790+y3eqLmjVYE7Y1vfGN7seFjH/tY25vEsicsVjmTkYHQG3wmFfINuvYzSeOTJ/JB2N78lrd0r33ta5sVD9mzN4+lAMlD+ixN/fznP2+TJMsdMmgAtlfJgJ7JqlDYGEJeghA3x5xrT2PiBwmDyfS5jvUuCOEJCUAo9I1xnPH52p4ALOnjk6Pv6EsedhAalkP9ss99hkywbOsLuQb5IUohT85DIEM06Iu0BfxDSkNabMHwIXH74VK+WNiA/OTRR5gpB0KojKtH9Se9uJEj7ljngB8XfdesXTOz5Equ5VTjgQc9VjpWUyA3b9GO7wF9pXMt/+23Xzmjwzh/ZTIGBuqGFRKRRtghuo3vF4sn8FdvLJqcukyehcK2gGrpCwAGHU+xNj8jVSYRA+htb3vb9qRrUjMJGRg5JMoyhYnEQIdQ3e9+92vLIiYWT9MGQyTOuSWRE0/8dXszjp+05O/VPzWbpCx/IGh/93d/392iP7IQGoANhHSxbEsePRE9edp3hAgid5aTDuvJZibMQmEM7SYT+BjnNtFq82PryngSnwuRJ17ICNjmkLdg6cHCFitQMJa9tPdn2dKe7Q+1X4xlTx+1v0//SJ8EpIPMcXkQQA9A4ohvGZI1DJIv+R6ugrHOwn71q19273rXu5pu+rX8QV8cEyJxXXPRIYRO2nEdjgnkfCBHGmMNrFs7a0E1HtinxuLIImZ52Pgx6IFcLmvpUtdgzEHwZvWbrXfpAuVInULq+8BrX3uDehoTOsfxuTq0rGxslCeCeG7trFC4qKBa+gKAAYoz4CFa9rE5sowZLA1SSBiwqtlkbLCzdy4f/rV3xB6ZBz3oQW2vnT1K3iQzISFdLHkImPQmp5//4hdtkLRnxdOsCePWt75V95SnPKUtpfhuneUOebHimZxsOidLOkuu9LI3Zueddmobo4dPlhQKs9CmM7GPMZffJJCK8QQP86UzaWdiR2SGvaMntY3/9sx5EAHk6m/+5m/akuJY1njS1xdZorX717/h9a3vhJDIY33vktK5ZUPWIC88sah5WcBmf1smvHRg/519fNlXljKRJ130IDvky/6v6K2P0znxxqRMmvgjRCkHIsMZJ8akSd9N/PlAZkgi0NmYwUr4oQ9+sK0YhFx6sPOAJ68+WUujTMaGWFfJ8/KWrRrGJKTQtTFurL/z8X1Q5yxu3ujPZ51AvHGZAnKEyR+JJGssr1C4qKNa+wKBAdBGZE/x9pvY1Gz/j0HK4G4gZGXwMoKnfzAw2iuClJmoDF6WUr2hyvKGEBqYDXAmF9+ei7Xh1/3g6i1Y1oUMvmvWrG7LKHQgy/HY445tb6p5y8zePJ8qQRLpiHh6O2/P/vxWt7lNG6QLhU1BJvGNweQcB5Np4g+ZzEG7R8Ze8pKXdI97/OPaFgJEyaZ8P2HnRQATPlIQAqWfBMiJBxhLne9973vbQ8yGlq2eePTx9RvkLHJsUfCG5ete97ruQx/6UOsPyJ79ewgkgqKfRU99jAwOyNJXwb65j3zkozMvi+jPIUji0RHonToaVw8LnXgs9ON623HH4VMkG4P48mJpc/6nP/+5+/wXvtC9+jWvaXXqhRL6+M5dviM3JoDylUfqTHxbQV7ek9z/+I//6P71cf/aPenJT2o/JajOQF2ox9wHVRR56jZ1xm8uMgfCyBnuyXBf6TFf/ELhooYidAsABiHLQvbCecpnFWMVyGDEOuebWN6As8cO0TMhCWeBEIeMTE6eaj01r+sHNUtLLAOe9FksLtvL8VRt4rjKVa7cjhnwLJeYKOhg75z4PjLsLT+TIfLI+iGNDcpIInJo4H7B85/fffWrX2tyCoUtBZO0f8PF0FfmgjacSV97tBzoxSCWY29IvvwVr+he/F//1T3ykY9se+DE9ZNkmfjHcvUr7ZsF/JC/PaRZuxNOn+U96XDdHP16vZAaLwnpKw95yEPa54A8ENkegbj4BEi+FTkmj2SEuJDF6XdebtLf7nOf+7SHNS8nRQf9fExShnIjdcM1eAjUl8kY57f99sNLDRsDeeKoh8g+55zhzfztpy1fGWv4ceIP+oVcTt+zHs7dkz36h00Wy/3327+79KUu3cYmY5U6kWbDdBuWz8syOW/3ul0N19z0Vfs71Ons/ZwNLxQu2pht9YULDQYxT8NeZjBQelvOk7VlIxYw5M5TrsHQnhIkykeFDWwIFoudp9LsM0EOLWcY1MlFAj1RG3S9UGHA264frGNRa9fT1gPWN0/3XpJ4xzve0SwVBl6E0kSITBqExbck67MQJk96Wx4uFLYU9Is2wU/P8bOT/YDx9fq+/eUaifFtReTtaU99WttGcJ9737u75jWu0YiFfjMQkp6cLZ99QSHQj1i5Dz300Lb9QL9j9bPsJ63vx8XShvTkzVwk0OdEpPOpEJZzD2Me0F7/+mHpVl/j9Ffp9ckQju37fE/r+y3roq0RfuYPSQR9Xt4gvT4Js2Rl1kJJtnz140kLnZ8ZOzdCB7G6AUJ5q7+5VdvW8fjHPa49EBp3yEJuEUd5Dhj233GxKO62+27t7XzfyHzCE57QPfOZT28fNldPxpDUpQdFZQNFSXnoMS4D/9lyzyJxIiM65bpQuKijWvpWRKwBBqP2lNmPSY4GxN12273ttXFtsLb0abKwRIqw+a6W5VFxvanKOubp31KOlx4MsAYwYXm5wmZmRNDATh6C56eSfnH88W2C+OMf/9Q2XSOS8jUgss5lQiCbpY9lwUZjFkKWQQN8Pk3ghQhxH/GIR7QJrVDYFCAMmZRN/to1pG+AidxkP3O9dMOfceLPSZOfvQLtHTx8IGfyAu1bnKQZyNhAAgaCN8TRnoVp+z7PYX+p+NTVh5At2x3E9akQkD568vcQZUuC/gKWbW2X8LAFISl0i97iWqr14V+fR7HcKo7+OK6vQJ7C48g0DtCDRV4Z6JGyAX2RXxAeTE3NLmWSJU3S+VkzYR7qkFRvtapX+ojrIdB2jDEQZ2HgHnqg9OCnHCtWbN+scuJst2L4yUBI/jAkHT5vw3+o/6H8rc6mZSvzbJsY/CB1kvNCYVtAEbqtiPGAPB6bDazIniUiZM4+lf/6r/9qg54lI0TJF+cRNeSNBcIbrTZKSyNeBnIEDpkzKbEWGNBNJp5+DcRX65/427e5bnGLpo/9cQZFFghpkDVxWSjkS6ZB1URm0LYnSJ7ykxeiJ+0LX/jCls+4jIWCtsPlPBOzSTgWFNeZzCcnYn1De4S0cZB2TU8CE3/oQ0OY9hzZ44cooEPizxKBYd9coB+wcLNu6wM+zYGciS+Mxc33HaWhG3nyJBM5SXnEpTMCwt+nPvhB9EZqUj77ZFnkLdV6EUJf1N8R1PFSbcpGH3mRGQseouXlAy9nGCdY+8VL+aT1WRbgT7afy+pV6eUPBI8cYRw4ykN9GJ/UhTLRX3r7/TxcZpkXoiN4sFwxIqQ5wtlnnW2Rdvpqllj7FAkXHVJfIA/3Pki9+O1W+Y7bgTTj/AqFizKK0C0AGLS88u/nfQxCyJGlCRYCZInbpR9IXRusOZOAb9KxrlkWNcD6ORwbuRE2RMtSkQHesoanfeSQpc+nSbzW78UGVjYTjTdkvdnn2sRCnnAThXCDuQnGxJI9fPbmGdzJt/EbeSwUxkBytGmTKmeCHdr77LKf6yx9mpC1dxO7Nuc6ccckASz5ZZJHjLRNkE8m9XxGI0SDPtIIH8uLHEeWpCxVyrvt+9p//0bOvFjku3QsRPrgab2uXlaSB4gvHdnIjrIhkfJlJafjhvptSCr/9pC/7f793/+9bW9QB7vssnPrb+SSEaQcoOycOOT6rIiHL3sAxZNf0srPN/ZyrpzSyWtcHyFW4BMu+j4ZxiAf79X3wdjzkY98pOkeaygXEg/yYUFFHOVBRzqBNOFz6ibkFuiQNkNe6oy+3nwFfrP+QxmTrlDY1lCEboHAhIYcGTwtYbB+WT49o3/qNXgZ7JArVrC8EMHP26e+V2dfGwjzzSv7h/gb/FgZTAriI3L2F/ktyvve977tDTovVhhYDdbS50fJWeMsrZqsEEefKpGPyQJ59IFRS7b0JVM+44G8UABtiYUnJIH1y8MIggQInG+uhfg0ctKTAO0fWYpVS1tmBTKBr149fKwWhNsWoH+ABxLX2q15ndzEzeSPZIQAISN0QTpck5PPa5AtrWtLoa95zWu64/v2v19P8Mj4zjHHdG9961vbb5/qF4iE/Cyv+th3+oP9pbZMkM9JK4yO9AB98BY3v0WLy9/2ByQFoaHfuB5Sd5Gnb9PTr8fIV14+PQSNUPVOPHXq7VRQzkb0evnuzVj+mBDJH0mT3vk+/UOfcNtBvPnKqshyJw/+4pKXcimn+9b23PX5CSNH3LQJUCbllo94222HoA16iEu+dMuWz5JbcekdffkP95XcwU+aQmFbQP04/1aEicPvqqov5GdcbwYkT+Of+vQRbZIwKFky2XuvvdqgZx+diQ4xcy6tz5wgWO6DATOTHz/WABOlp3Xfn7Mk4hppM9l5ss6vRZhcfcqBHJ8lMQAicyyBBllLu6xwBm6DM0ufuJZ0/fQP3e3ZMRGNn7DBZG4yNOEocw2u2xYycWvP2qw2aDnQNw21LxYiy2cme+fapzb0677N2A7gbc+B2AzkwF4s4bvvvlsjEdqvNu6bbWTHmgUI0s4779Ti6Tt0MdEjASFUrM+f+cxnWj75hIZwb5p6UPHyEXL24Q9/uBE3ca54hSu0X3KhKyByfk6MLvqPX3XxI9t+cJ6+rOMPfvCD28+D6dPkn3Lyyd2Xe7n2oOpXoJ6E60cerFgK9T8vU/gB+3xLTzxheVBTH15wUl++gUee/irMy03SIXrqXVlcG4uW94TpileYzQsRQ/KMFe/tCaotHoBkpay+QednyLy4kYc6Y415wHiS9D7fYusHKK+HxP3p1OdFX+OVeO945zva+ADKJZ6VAfq4j1zGDPfXQ+VHP/LRZiUN3FsviymvMri30Iur8aawaGCuPL8/zl+EbitiPkJnILNR+Tc90TLo3v6QQ9ovNxhIfa7A5GLS8PkEHw12ww2InsgNokgcq4eJywRiUjD4mVh+1k8yBuBTezmGNpOmwV64wdkba5aTyPFWrU3b9siZmExyBkRv2pnYXOdFCXHs72ENMADTk6xYCoMidNs2tG0PJK2N9xO7tuvBQ1vx5qOHBT/GfoW+bUOsz9qiB40999yjffhaPNsFtC+T/J57Dr8N6sGEPEQAYbJp34OGJUsTuzi2EZCpP/GT3pFe8iGDboiU/nXQjW/c7bfvft3KHVb2ZHNN619Dnnt2t+z1uP/97tdelJDeg48XJxAQZUNikA750sNnTLwJzhJu2VI+SBrrnz6GgFjSvUH/cLb/fvu177p5E11fIRNJtBUDUdL3bG1QHpC/vqcufWvvGc94RiN/8kCakE/72777ve913+xJ3h/6PJXDGIDsKjsyS2ffvaSLbRdk6M/qUDnzVqsHQZZ6L2Qhu+6P8cZ+Pw92zo0J5Onz6svWD/v4nKtzZRKPbh40//THP7XlW2Mbf2OYOJxPrEgzWNuWtPqSzv0W14Nl0qlbR869Ns5krFEfNe4UFjq2BKFb0g+0zS59Xhq8tx49mZqsC+eOM844vR/svtueKL104Kj6DVpg0LQfhfXitNNPa8sv9sF40veBUwMfSxoiZtIwsPm0gYHeAG651uBtU7WJz6cSLMmyQhigL9FPPv/QT0YPOPTQFt/AZ2D2xO5H9hFOsjWorx31te6Ybx/T3rbjEDcDtcnX5IQUGly9lWeJ1/eyTJjjJ2QwGSKpSKDJYRxW2BYwvB2a8UUb0ebnGjM8ZGg/+oXBDfLQE2hPJmiEJERRW54Ef21eevJAOoSGbPlk0tfvELDNgQeqyCEzeSBeljVZi/ghGJBy+J7bdtutaGlYCKUPlC0vQSBA0tDNQ5b+rM6UgVO2lSu37x+sLtXS3uWud+k+8uGPdHe80x27e97jno0QqiOkjB70lT71wqL3sY9/rHvVK1/VdIlVT36IGr2sGFjylT+91BGd6WesIEs8BNMDnvuhDOSrG/kpA33F1/fVB38PqUitvNWVcDpJh0CSyd+vz6zuSbWjlyToJl8ykT66aDfuo3LSg8zcaxD/vMxvhcLWhLbsp/RY0TcX2jgUoduKQOi++93vtQloTOggRMcyxrOe/eyerP22e/SjHt1eVvAUbTkllg3WCnWOYJkgkTJPwWecfno7R9hYK9wbT9Tf/8H3u+N/cXy32yV37+5193t0l91330ayWDMsZ/3P//xPI4sGSIOxSWn7HbZvhJJVxLKQJSdP2/bKOdLXU7jBFGH0jSoTCH0yuUERum0brCsmesTAvR/OtYElbaJesWLYm5V24RzG7UQf0a5CSCLDORnOEYuhK/kza50BaV1PEr9xvuCabCTEke72toojr8hEPhAbhEM8bZxuCMQ4X+SEn+/X5UO3q1ad02TKo8nk2f+h+5iEALmRqXzy4lIOH0Ymiy4eyH530u9aX77xjW7cwmGyjGPo636i7M1vfnNbttY/58O4/HMh9yV1NS7HGCGCyj9fnEmMyzBJggNxkm90Sd0VCosBW4LQzd3TCxcYDDAZZNwELteeWFnnXB58m4NbmCUQ+0O8WeazI5YdvMRgudsyxy1ucYu2JOUJ/nKXv3x3h56kWX4CpFG62x9y+7YsdMndd+/27sMMqpZPPMV7ovVkjoxZipHGl+7vf7/7t0nKW7M+0cAKZxkYYUQC6UxX1ggWPJMXcmegLhRmYYiZnVS1k7Vrh43wS5cOH9TWzrVJDhCgDFCgreWh0XnamCgIoYmb9cakvn79YL1J3+I8YCBBuQ4miY5rsugIs/lsSGbIQuZAfH0vBC2kK+Rm0GVWhmXEyHVNG3GCpFVHIYmcOPSKzmOd+BsP7n2ve3fXu+71mh9Eh/lgedP4YNlS3x3I9/Am6iTG5Qf5jx3QUzzH+eBFB9Y24rKfcVz+uTAuw1xkDsThUi/qeFLnQuGijvl7e2GrwKCTp1YThaWGPS69R3s6t0xikEK0WOYQNftG7KezNMv6ZjBGtuzVsRTqRQl+4iBiBkCE0ORwysmntMFTHixy8racghhKS458wJLu29/+9vbNrexpsfnZci5S6cUMT8tkeWN22Nu04ecoCgWkTZtALrQ9bTwTtEnX+ZgEDCTk3C0rLF5D2sE5H7sxxqTj3CDfyMj5uekSiKscceNrMpSfHgOJGSyAkF+aSNzBbyA8rtWJcMTUMaRl+EzHUK5b33p4uBuTUP3z3GAPnj1ww7LnmhmdLyjQO+Ud37fzi9QJVyhsqyhCdyHDQJQBFGmyVOpzI8yvNkTb0yaOgZoVrW0gv8IVuj//6c+NdL3lrcO35+yz8yabH8G2BCodUscCYtD2BI84ZgO4Fyd8hsFnR7wJx/LmMwQ2YL/tbW9r39vy1G7TNwucz51YYkXgHG22RuS8wWfphmx7g+hdKIyRiTaTrgmcFUjbHJZKZ/2RFw4Z4b8xRO7muo1BeEgGwrElMdZB2VJuCNlTL/yGMWH4nEjCQPSkGfwGa5RxQR8dZA8Wr/msWYH0+vff/d3ftQc18UO2kt98EGc+t3GEJA/5bClsSVmFwmJFEboFAAOyTzcYzJEkP6Pl6/QIle/OgTfSWN7saRPnZje/Wds4vddl9mp7X2woRtwQLkSOhc8TvQnBQC0uQsiylrfrWOccXXtLzHfwWO486dsfef/737+9lMH65u06xO3II49sky2Sh3yy6Jl8EDoD9blNIoVtC8gIWGYbQ5vXVjwAsETHb7zMeGFN0hdEvmRGrmNI4/g64caBWNfUg34sXF2GZDpP3Uq3zz57tyVUfpaf+Q2kcH6EPOvzF9tll5aHfOdaci0UCgsfReguZBh4Daqehw2oBmFPy6x09r2xttkkiXyxsiFkLBueyPPhX8uwyNW9733vtmwqnk+N2POW79GZFCyrImLyNGjf6U53amn8CoX49uKZUO2pQ+LkiUR665XljgXRG7VIHtKHIPpciuUa6UwG5zaJFLY9xJLk6C1KDxwsyNo7UqftICL2Zmpr4gi7KGOwUA2f5EBq7UVVbqQ2xCpWMv7GCP2W45/l2iD1Jcy5ozQbg77q1xuAXPdAOv6uC4XC4kIRugsZGYANokiWwRtYxFjiWMCQNp8MyEdCDf4+I2BvnW9C+aSIb1mR44UJk4G3Sr2tap+dj5J+/BOfaGSQjLcf9vb2DSiyWfLEYwGkg3TkmXRNsJZ1De5eoEA0b3e72zWHTNLdZExvE3MmhUIh0CZCDrQvDyivfvWr228Va5v87KuzvcC3MDnfPAy5uKhh2Ds320e8xIHE+v1mWx28yY7U6e9+LcZ2Ct+YUyfBsLcuv4jgzdiBwGUsUd/nRuaCZX1e4vvIcMYh11u77qN/oVA476jPlmxF+GzJ9773/TaB+fSHo+o3iCJFGaDj53MfviPHGsfK5s1UVjHWMkSMxY2FjDUN+WP1QN4AWbOfzmTh202OYxi8fYKEFdC3oSzVXvva1+qW9xOFb9lZvkEYEUeyLMuYZLizzz6r8w0sbYbeLAzaQCaEfnju3dCeLKchnYiiN2iH8IUH9a48437gPuR6fL65mDKBT8iG6a43p9y0h7n0mdQLzk32OM0kNpTLZ3ZCn/WfO20wGSftWJuAhGm7D3vYw9pWgkc96lHdE5/4xNYPvIDz5Cc/ubUTn97QNoGMyJ5PB+GQ8LEuk2G9T092Zj+DMZ9MmEvucNR/5k6HSE228bE+PjXiOr9d69wDFGu6N86f85zntF+VsIXBrzE87WlPa5by5z3ved0//dM/Nb3TNvrUvRvqhdWen3DXA9EbPuEx1j/noN+Kn20Sw9vFQxnAfZkPk7KC+Ms/dQz8IWGOXPwduXHdzZcGhG3sfOw3mXaMcR5/DWEb5j1ZrjHGeUNk/nWaQe7mYuN14CFhtk4TlvAg/nPVyVjeuSFxNydNYePQH8/vZ0vqlyK2IgzSv//9H9qglQ9ggg7hPB0kA3GWonyE01fsva1qn5yXIiyl+hI9Qsaq56ePvOSQ/W5Ahnsj3JIreZZNfbPugCsd0D6DgrQZwFnoTLb20tzkpjdtG6y9VWv51f46YD0gC9mzJ8q5zxDQ95xzhu/PzX5yYhgsEFGWPnl7ESNlXmjIEtdYv/FANT4fYyjr7GAL7rNJN5Nr3CT4idsLaXK4DPyIsHtHrvsTWTCW5TwTcPylibzJuHMh/o5JExf/uTCWPxlHmLLFchtoS8riAYOl2f5NP+PkV02QOSTPW5faMUirfKxS85XHcezfMCrHhumGhxB1O07DTx7jzfpJD+o0GLYWzE0I6Zo25BMgfdY9hs+p9Eq1MIQy99a1vFnefbboe9//XveXP/+l9UXfntQvbYe4173u1fr8oPvw4De0iyGvyfbhWrlny+58IGwpi6P7k/YjTdrtLMnbsB3lWh2M8wBxyHT0e7Gsf/JUDwmTRruQRtmd8+OAPx2EjeUmP+fJ0zndnQtLO3EPyUha58kbhnjDdfIIIRrOh3sF0rc+On0eEpzr6BIHqU+6kDm0l9k3vaXjIGlyDZHFL7K0IaTdg0DyjVzwoKCNpd4SJj8yEi+ylSl5ihP/1Ik0wpNX4gYpR+qxcP6hnR5WvxSxeLAxC12QzuOoU1pCNdgjWH5Dcm3f0aTTIU0KyB5LnJ/2+eEPftAsePbReVHC5Mmi5q1ULzSAQQGZtO9NWss6llcteflBbxY/ljQfHQ4BM4jJw6dSyPY7lvJhJcy9T8fOMe2JdUEZTNbI57isCwHTzb+BzgioSRQ5pauyZFBVZhAWQqB+oS2V97JW9GHqUL0kvrpHhi1tt5dV+vvne4AIMxnn9H5LpgdFcjNAyjcTiHx0eHIQZIQP6WE5tfwN/LhLXnL36XIN9yB1ztrqfrsn7hOZ7rElfdDehInvKP98b02YtkMXFlt5K5eXcUB5pVN2ZEDZtVP5KPOaNSbxoQ7J9csEBq48ULAua38cvXyA1wRFlgcI35s788yzuu37+lXHwemnn9brcXqrFzraFqBM0Vt95P7RTf7DJzpWN39lYKGWp3vogUcYsuneZH+oc/eGXitWDC8pgLjai8K5h+pA+7BFAZQf6Maq503ws892T72FOvsJF/XNun7kl4/sTv7LsJ3CflVy7Kf1QDcJsjN+ZNyYBH/xlFU8+bVYc8SdhHQZZ7jzioGIzP4of/TYWpivbs4N0qXepNf/+NE9/uon7dzD7YAhr8TZFEi/Jerk3Mq6qfko68buufacejkvdVv4a2wJC10Ruq2I+QhdOph7MHNjpu+HycLkd4V+QL/SAQfMDCCcCcqyLEKmo/r0CD+Trad9k4TJ3rVvzflGnV+d8EkSgyyiZwI0adij4yUJMPFrWPlgsGs/PfaKV7yi3XPLZKwF5OrU4pBnUkwZor8JEyE1QeX3NRcS6Jo6p5tlbd/eUx9+PDz6Gtwy6SMA6p+1VJ3lh8ERNmHKziFP9iqqb0vnyIn6QuC8iMLCijiH6A6T/kCG3WfQt9xbn5tBqHX2Xxx/fHfxPn2WwW/S3xPt4/t9nMv2JNFyZQgUPelsv9r//d/7u6OPPqq1C/H26Imce8hiywqEYCE0lu/9coB2Rxfkhg4eBLQhBMP99xDg49J+4xe0Ncv7iKpfM2Eplpf69DNx6gehoreHBi/c2I+pzbIwy0+dq0MkkDwPMpHV0BeK5Ycsvznqp+e0e8SSbHtJI5/O2rg3w4XR1UOM+x0ih/z5/VZlVufi+WF5P8TvnqgbP7cnjnCDLoLp3vrxevf2uJ/9rFvR31t1TaZ8/U6tl4zUhXuoj7i3iKfvQ/pguH61r88J9fedPupaP6U7IprfTKVHZJDtnqs7uml3saZNgtXJt+XIzQSNZJBpL63ySMufbl6Q2LGXh+CTr5ziI9NIqHtrqZze2o006kN6eShbHvLIFUe74uQvP+XWzsRz38WTVtt3VH/88nDi4UFbM7542DKuqQN5kjdrBR2W0slwf9W7MVZd6XvKrM3QzT0mW71qn8ohX2m0H/2afDqf3fed7fv4LLLkp67Vi3FNHA/P43EEsbfNQn4eVLKvOX351NMGPa54hSu2di1/cVirlSn1KQ/3Vz9wVF/KIky9GFNP62W5x/om3T04y1Md6xPuQStvX3fGHNdkqU/3ztggP6AjeJBQF/r9r3s55/Rx6etBRbunb8Y//UfdFc4/tgShq7XSBQYd3s0x2Oi4Oowb/al+0ty574g6m8EQdFTxDQI6qIFWpzcpmwh1UGTPZGoAMLiZ1JBEJALBcjSYGBBO6dPvtffeLV+yIYOK9GSbEOVvQIwVKwMQXQx6JgBl4McJF28hIjqm3g2e+XgzEmQSM4D5pIvJVp2qv/e9733tnOUSqft//+//tfolR3wvoPgtXfEMpve+z30a0RLHpPaqV72qhSEy+fF2AyQduAyaJjBx3vSmN7WOjoB7M9kkqf69ZPDOd72r+04/QbP8/ftTntKWu5YuVedLWzksxcsLAbGEfs973rO7fl/G7fr4JgjfMHzpS1/a2tkTerIuHGkzKSiD+04fn7ExSZrw6UYXFtt3vvOdTTYo30Mf+tDWrmzJ0G6QB/vElAVYm3y/ENGC5X3bcG0i8n1DbQsQOT9pxdKszWXi8JN3XiCwJIlUaut082AiHvLrJ60c6ahsyq0dI59e9AHp7Eu7dJ/ORL2sL6Olzje+8Y1NZ/qqY2TLxKtfITkmcj/R556Y9CyH3vRmN+t27PuMSRTJ/N///d9WJtZshFCdmfz1J/1BvZORvqxsHpS0P31Pf9ZnlAG5TJ3Y6+ohwMRNDr3T5ibRN6OZ/pk+qm1pt/rx6173ulYWEEZf9145xUu6qalhqZBO6k5byvcs6YWAIvpkhjghJ9LayqOtZjzjkAJlR/TdF21E+Nl9+5PeTxiqKwTFlh5lde07m+9697u6n/5k0BncQ4RKvSJnP+/r9cf9eGbc1HbtP9auEW9E3RgZeDhFivUR/UhZvMHvfh7S90cPPCt7IkM3ZaU7PZTLuKCd6AfIj/tmHBZPGucca/pnPvuZ7v39w5R6gaV9v/SrHhe/18VbnWpj6ts47cFZ3QX6IX30JfWm3rUtbVK9KJsvDoijvlo99m3KA6l9qepTn9y5b1//2NcleYgx8v3Rj320O/yThzedwRzgwYUs7UweX+7HHNsh1JGySqu+1au6QioLCwh9Q2pwurmu7xBTfeOZllA4N5x++mlT/aQ81ROFVm/9IDTVDxDToQP49QNuOwb9hDvVk4apV7ziFVP9gNTCpes72VQ/AEy94AUvmHrqU5869eAHP3jqkY985FTfkaf6DtvifO5zn5t64D/+41Q/WUw973nPm7rBDW7Q4vQDea/P6VP9BDT1+Mc/fqqfeKb6wXPq0EMPbdfRsR8QmvvYxz7W0j7oQQ+a6gnJ1G9/+9up/umufxBd3+I50rkfxNq5vB3l0Q9UTVfXCw25B47jOj/qqKNa+9bO+4F86tAHHtrqHpRJHfVPuy28n+Sn+km8hSljP1lPPfaxj53qJ+ap/sl26vGPe9zUb37zmxYe9JPZVE8cW/p999136rnPe+5UP+C39OdM96l+8Gz3ticlLV4/cU71k/tUT9haeKB+D77Nbab6SWXqRS960Uybco/c835wbun7Abjdx4QHPSma+pd/+ZepnvC0+P0k0fz7CXCqnwxa2n7ymHrta1/b/NXTuN8/7OEPb3G4fvKeOvLII6dDBmjzPRGcidMTktaGgC7aMyhbPxG3+u4nj6mnP/3pU/0k28L6ia/F7SeqqYc85CFTPZGZ6glUa7Nf//rXW5ygn9in3ve+/53qSdjU3vvsM/WZz3ym+bsvd7vb3ZoO/aQ8dfe7332qJyEtDE7t02n//N/97ndP9WShxe1J5VRP8Nq9ofcDHvCAVh90vO9979vkjtE/NE1d/epXb2l78trqtH8ImA4doH0deOCBUz0Ra/H6SbmVEdz3nL///e9v7UOcfrJuZe8fFoa+1LvVq1b39bLheAHC1Zd7mfoF5e1JWSvHfe5zn9ZGe0LR7nNP5tp4oa32k/l0iuF+p02o29e89jVTPelrOnHGHTLpdcwx3273/+F9m+gJdhuXgA7Spp894xnPmDr44INbv+kJeqvfj3zkI1P9Q1OTSS9xTj75Ly099CRq6pGPemTTV5ye5Ez1pKq1Ra4nPG3cUkc9OZnqHzRaXuqiJ0lT/YPQjM49iZx685vf3Ppy/yAx9fKXv3ymTP2DRrtO2yCD/uTkvqin/gFsqidRrS+DsU/fFc89dA3f/8H3W5vSrsnvCVFLnzadeOpPXWpX4pGvT7R7PY0TTvjVTB1xPSFtfZqOYEymq/vbP0DOxLtuP9b0pLbFAf3K2JK65O53v/tNffvb324y0i97otv6YU/cWhxt8BGPeMRU/wDX6lu8wpaBNnzTm9505n5sjgsW1vpXoT1pe8oaP3F7AvZExILB8uMJse9szerh1x0sg1iqYj5n/fC072nPEyHrRp4ehbNYWCIUj3XBk6snctY6T2BM8p5EWWc8KfpsgrfuWJT4saD0hLB74Qtf2MLFhb4tNUfvaa8G4awIWapYaKAfN+g9q7j69TQanHrKqTMWJnV0m9vcutUbeJJ9V19PfYdsdezXNzxFu77u9a7b9YS61fvq1ataOLAOsGRd6pKXavf1He98R9s/Be4vqx4Z3vjM7+66D743aMmxH+Tb/WVxYDV7xX//d7Mgkq/9CPOj6yxZlh09cT/mMY9pT+DC3StxlFFbeMLjn9Ce9JU7bY+liKUD1I08tSNHMvoJqbUfy/5Bswb09UNOP9g3P3JYHwOWBU/2/STU5Cmvdt2Tl9Ym6ZalMXLko20KY23TJvnf7OY37/71X/+1LZcCWaws5N/jHvds1rerXvnKM3rQWZ6OyiM+fZUHjv/Vr1pd3aWv457sNEsoyylLYayndHRf1B1LLsusJd51vYy0F0utj370o1salp/3vOc9zRoVPeigzKwryZtO/BKmvPqbPs4yA3RmZdTuov/adb3MUbsNhHO5l9quJfsnPelJXU9Im36shOIoF91Y31hz//mf/7n18Xe84x2tbZIROer26le7eneZvWbv59X68YRFticX3YEHXqeNVf0DQrNMKgs9lcu4FFksncYl2w5Yall9vOm7x6Uv3WS6L+Ttuusl2v2XniVv9912nxlL1J3xTVvh1KF7omzyVr/aiTLSW/7qFchQj9oq61dPZtp9BisW+jDrL8gbyJFOv7YcziLpHtkqQJc2zvXy0z8CH3/XlqUHbd+SdnQJ9HFlDOhsXJYu7UQZdr/k8GKRulVP2criHorL/w/9/W57O3vw26tvi+QH0rEaj8dlY4Q9rHRV5+Row+kvIF0ssu4f/9RP4cJHEboFAh12PHBAOrFOrtMye3/4wx9ug3yb0PqB08RjSUNakzly94mPf7wtT1hOMcEZsPsntplvyun4JkfHb/STsU6tMzPDM//b/2MpzcBjQPfrEAZ/HR3sm7Q0ZUAD6cnlhoF/OAdHAwO3EBGd1YV6Gt52m617UD6D77gM3qRTV8FP+roVrv4tJ6lLk5ZJSt2aXNyj1KF8TT4Xu/jF2vWxPzm2+8iHP9L95S9/boTthH6ieM1rXtPkmazcY4SLzEyQBnzy6G0p3v6LkEz32pKk+w7Z05VJRP4G55Rp3/32bWRvz+nlR1AnBnYQT578DPDiID++J3fMt7/dwrnV0/U4/qxH0gbSKhMd6IOUqjOTowka5GMJjSz5IUuWkexJ1KbVgzIho+6V+hWPkxc/S5N/05fJpA0mYv2GTOHyn5o+wrf7iZkcMgEh9A04S+L6IOKq/6VOTHYmt6XTcrQHeXPq2qQHCII9ieoLUvfRC+imXNoiOfSwPHz4pw5v/kHaESzv67H1vf586Hcbgp/6MA4897nPbW8QW743aSOi2qZ6BH1d+1Fnlt7o+/jHP7575Stf2fQf37/163ryevrsw44lczD+WHrX9hCWu971rm3/W/ToK36m7nKflC19TdnO6usBhLlXIK46y30OXDe5PcQ35nkwcP8OOeSQ1jciQzjn3gfSJm/9Jm1PGkuVGd/E4/jTw1hoGZIs+nz2s5+biStcPu6LI8hDuZMXUq79g36Se5e0+jeIlzEmac866+wWLm99xDlZ6avOje1esLFXM/2d7pEV+a7jJ28yU1/8tUljiAcBfZSe/OiSMslX2sLCQBG6rYjhy/DDhl6dg0vn0CnSsYN0FPFZ1TIhm9RY5AxABi/EgJXGPiI/GWYiMfnr2J/45Ce73/eDjUHdXimfiHC0z4f8a/QT0qX7ycrkyGpkr5h9KQZDg4NN6/aKsEzY32FisNfncY97XHuqprs9WxkQdHBQlrH+mcAXKqJadFTP66fJHeuLCc8AGxj4xpOD+pc2T+5gkrjc/pdrZTfAe6vRICidCcLTtolPuHr8ype/0iYLYHnNXhr1x4rhXqtXaYf6Xt/SAj8TqP0vJgX7zGJhQB5YOzxRk+VzChmIM+DTCaG75bSVAuSVCTiTVCMQfToD/Ite9KLWBvPrI+qJXHXjw7fyAmXLJEKmegx5obfvrX3pyC+1B5Qre0GkT5eJQ/nIYQU1ScXqsFufrz6R8tNLfPLS9vbd97Ld3e9+97a3aMDQx5qufXm8WNJftGvkEWFkrdn/cpdrsVkns8dLmTzE6Efiy1c/a/euvw9eKEh55cEiy4G8TK6IDgjn5431MdwLskF8fXW3Swy/BsOfUy/pYyBP8uYD6x6LJkuvurvNbQ7unvrUf28WLPWnXHRRd8YRexbte/P7rvaJIdr2oiHbAavgWIe0Efc4vyntPrC+sRprW63ee5c6cj+RIWQ4GMsUn05AVmR4iIk/Ahnrpb1qCLAyGru0SYQ10lN/ISxkpa0A+eo/147j+5k+C6ytSC7w++53v7PBRvbop02CfJMWlN3YDL3YVv8gn1jwQfqEkQHirF0zW090jt7KrU5ZF7/57W+1dpz2EfIFKZf7lfpQPmnHde5hnizjGYInDn1Sl+SM67Bw4aPuxFZEOsIY6RBzheU6HUlcAzpLnQmfqd/yjwHUshMrDdygn2g8ZZsQhGfZxmbdJb0M1iODkkkfSbh4T1YMMCYvJMTLAKxwBkekAxAVaWzKNRFYnjDh0XFpLxPaeV8W+gYGiFyP/RcahvpvZ+0aMripe5OvsjlXL5//wvByCag3y1QGTRYK9wgMtCwgju7d5OCnri3XZaD93Um/6yfRP7ZzxMHLCMCSg/jlXpAxlkN3Ay7iYfJfdc6q7vhfHj8zadBB2xhPMLlXjvFDfFhUAuXP4A/Oc43c+0yO5S3tQRlYqfpEM/UWkD1uA5YrQwJMjDZv3/6Q23f3ve99GzFa39dxrBiR5WUDBDcT0C59nbCQpS7U7bgsnM+L7N/XLyILXhKhP5nCT+vrF2kxsXn7m3UHEcgLDCa46E1fcRFRfuRkycmDml9aACrQx+TqfqTOTYrKmnKTn5/dgp0vtvOMtUT/VCfk+wgzOfKUl3KO78mg32ybnQRSr/8rizHhJjc5qFmMgZ+ya9POoxtS68FOuzNuGEfUTUB3egT0oYf60f7dK0D2vTAgXJ3Q1BHkp7w+QRO/yXsYkM25b+ozebumv6MxCyEnkzxl5bZbMdT/JMhT7sADsm0qZJFhw38stUAfcm1/EM/Dh3YiPsurFy7+/OfhUzfRIXoO92gWxgfln4R4ad9ANgexeKtLbSsyd73Erk1e9GNNs6Jy4xvduLvh9FYEMoQljXPgn7EH6K0+AUH28ouHQdZObUF6Tl7c+H4VFgZmZ4XCBY50iDHSuTYGncYg6TMN3lK1DGdiMbghCwYWxMBkjNghAqx4BlhLaD4gbIC+2U1v2l3vOteZseiJZ2AxkbPgWNYzYOjESICnYRMr4mKJAYGUn7Qm0+iWCUZZDDzjMjYyZPLqj1nOXCxQnmXLl7Vvn/25J0eW21g6nvu857Y3O4WzarJWsoiyWiFRGYQREyQs9WOwzgQPqWP1ox49ubsnlhdZ6jK4Sr/bbsO+qWBoN8MyVPIL1qxd0/3pjwOZA2/ViZ/6R0AMxvzGMuljsgjom3DxtTnXJk8PCqw8LLv0nGzXYwjLBOZ8VX+u3OS94Y1v6Cf6qe7QQw9t+bNQiMPJK3LVy9h6oY2ymo71V0+pa3VCZw8x8VN+ZR7qYqoRlRe84AXdQ3sy7hcaTGKWUIOhjgeoCxNn7ol+ML6XLJKDvsO1tIhYJnUk1oNY6kHchMHUuiHhmtVr2jKXJT/Ln96uzSSvTPJMec4N+pw9fLH6ylN7ZCkG8kJqlGcMDwD0B3p7wBhP/rkv4OGSlfVlL31Z981vfbPbcadhKT8PMtopIPxpq8gjwjdedh7X9yToru7oG13dC5ZM5NfKgXLGYpv2k7K6Husvf+VCslnXWCI9GJOtDdirGkKn/kN2kSV6WI73VjC5yoQQ/vSnw/YG+dIzdZsyz4U+aos/nA+kLFizzseCk3a6Dvv8IhdY69SxtN/uCa3xSb3a/4lMK7M02k3yGWPsJx5Sp51bkVEvrP5Zvp4Lc8ksXHiYvwcVLhDofAaNTCrcpgBp01ENJp7gkQcWMp1N50W6DEgJN1DaE2PStWEZqUM6PFmyqLg2UNljRRZYdrK0ctOb3qTF9aSOKJq073a3u7W9RCxRlmQNnMPPGA2d2sAzlGV4egv4ZwBCJBYTmu5rB0KKHLNOqp/tlm/X3fUud+2e8YxndE9/+tPbywqpAwNnJmrfFxtjto5mkbqRzrlQk0eWkgDBW9vrEaR+k6d0Le20bPqOiYNr99YnZeaDtjBMeLMThrSZYLRZJIylyRKcDdZe9oDkNR/oFVICl9htt6a3JbKjjzq6e+hDHtoIhDKn7sSXblzW6AXjMP7DV/ln6yTEK3HA97rGeiAsyvXp/mEFKXGPLRkiLyAsdYqgRCYI23772f2QiZf6ko804/zESTgdx4j/Md85pr2YoM9ZAqfTZDsal2l8Pgn5mZzHRFgZouu4PTqOdTWxI9ggDRnReZIceOGCZe6Th3+yb2entmVi4eJzxonIdn+1M/caId+QKGx8PJRWeNqBcw9QHl4tZ9Mz90hYxtggbQuks+LghRXtGbGz6uDn5/Rp42YsxNIpj354dP9Qbfy7xS1u3rajhEAik5bk0xfc+9xTx5wHGytnsG7NLClMfUtnfEhZ9Gt90QO/30hWzw960IPaA7qHiNT7+H7NB/eYnupTG7RkbgtPLI7BpuheuHCwYSsrXKDQqQwAyNbwlD0MYBvrHxlEESvfZPJdK53Z05OB1KDI0mFAM/gbwPOTXgZO+3gsCfJD5ExiOigSJz6SCPRwTq/164clJXmT4wUJT2oGsFjmDDQmyOgnvXNlHA8eQ/mGAm7KoLKQEH37ErVB0+D2hCc8oXv2s5/d/ed//mezzKkT1iJAeEz0GYQNpgbcSaTOTD6sciCNtDv1shzHE536M1GMJ7LAQKs9OEbfyILcD+HjQRnGchIn8WEcTqa25a1ZS5/2a2bpbhJJH2hL2hzQlfO2tCUd+5zs2wLtNXmq05QLyBz6zACTWpakJ/OD+fw4ZSGbdfURj3hEd4/+YaUPaGTVSxDeDs5DTiwz8h7n796eedbsiwFksgAmXwf3N/daWtaxufQCD2fyf+//vrdP3DVCoc60gyy1y4Mb97mNQd3p02lLaVfRYVy/yjMQ+gHqNnVAD/dDXHnKP/cTrnHNYf+usWnPfnwIsZKPNMqefMCyJWso3egQjIvz121zWMoUPyRFeZAOL3tYmkY00yZAOm02cJ2yG4etTFit8FCsL+vT3prWzy3Xqo84ebNM/7Z/WLaf1W9Z+6abfcSA7CFCygUZC2FcduA/W+5Zncb6gXK635NQn4mnHOraFohjjvl2myNYDo0rSHPiGT/SbgJ1PJaPwLNaslYa79xT5Z4rbTDWt3DhY8OWVrhAofEbhGYHw0yi05dzQLhOZ7AykOhkNmOTlUHB0xkyYXIkG9FD8EwQOj9SxtrGUudcZzcA6aRIHYuegc/ggLAZIECHJ4/OGZRW9xOcvT/ChglhUF745MAFrEL0Hw/QiwXR2aZ3S8+WYNSfus4Ex6lHcU2Wlmtyfw2EyE8sJJP1g+xlH5468iYzAi4v5NsxYe6pJ+4gA3F00B6irwcG99oeLLqdfdbZLa+QE/ESN8eQFfdrrGfy8dBgacvSu43u+VSI9GMiMG7MkQ2xZJDNmmH52hfotecsu2nj8oFMpJGhvtVNdFMXQ91Nb7iftv6Kry7cA0nHbU87TjkzEalzy70mdnWlnr3haX+pdHmDUzr7GLMfTx+yT5EFF8gbW0A9FJnckzfCpg8mfzqPJ0n98fWve1337W99uzv0Hw6d+eiyetthuu7IitsUyMODnLZAP+OE/r5mun9DdBAe4qfOtFtx6UsG8qO/y9v4kHYB9oLaroFU3eKmN52+d8Pnb7R9dTWMFcM9sq9PeT2kzhKbQYf5yyZsIEmpQ/nQ2Vu7Hjg9uAoHeckjfUY+sSxydNaGLa36ZAkCbVtKrJLIlLqRRrsxPn7u859vdchSb0nSXroxtOuskmiX8yE6nBuUb1zPgbIIA3WBzNkCwsLoJSBwj7Sd1G8I9nwQRqaHLH0AMdRu5C+P8csrhYWLDWeYwgWOcSfd1ME5HVE6k5rO5ovuJhgwCBkc7bthuTOIycckolNbXuBnMmJV4edoADRAuTbhe8I0gElHrwzC8s1TsU8l9Aq1MJMm3YZy/PXT3+AGq0IGoMWEXvt2VAfqKMQDeVBPBvyQNeUz8LH6ZO8NawFibWIB4eorgyzCbakvsMxt4pRfe+Pzyldu/vJAMMQHMuQ9LDPOth+ETVyTnE3dZIFPTJiEYr2Qloy4QFsYWxTpmwmfXBMYAuRNWtaVEP+8DQxTI3lpE9IOk9zQhuliH+g973GPth8zeXg4SN2oz6QBZMhSFzINyIb2Ptuu1MlgvUqfooqfWZt9QJklqNIlX1aeQx/wgJkHFxPzB6a/iee7YukL9rON91X95te/kW2DepQ2eetv9Avsb81WhSD5S/uNb36j+/wXvtBeyrjDHe/Q6t69FWd8j5ynjjYF9PWyyYE9QUSWP/DBD3ZHTf+qR5uoe53BMZZmLxcg7urfGGOsYfWRNyfduD9P9eQV7Nm63d/+bRujlFNde5mKZWtMKHLfvIWsLKmzcf3lCJJNJ20yU2+QNmL8Q+o8kGa8sXRuS4lzso1X+i3Z7k/6g/jk8Kej+NoCl/bipRD75JSLhdE4y08fiwXVW6GW7LX3pUtny0UeNxdSpzkfl1udJf9A2df17TzpPFSwKGtfj3rko5ou8jIGePhMXSn70KY2rNuck/WFz3+h3XcEN/sDYyXUD4LoW1h4KEK3FaGDpFPBpnYMg1EGO2lM1gavLJdmecpLE0zmlgEMbJZMdGyDl71fBjgTqY3i/ExcnsI4k7mB1qCfTj7u7JlEBl2GyWtDDGVpA04bhIZrT7ae0P86/sLBuLwZQA382y0bNr0b1JClNdOfCxj2DtpbM7zd5+WH4ee2lrYJ1MdoDaZkmQQQGBCegV06T/NZokFs/DRYCAsLDTmWPtSpzd9IXdJrR8NgPdSzMJvp3V/5svDZQ0kewpX00riX4oTogHS+UYYojbG8L2Ng6R05QOrUiTJoG7FqwMq+3tJWUpcmk9x/+Ut7m4Nv05ZaxXUNK1cOn8oB8TNRgvo8uE/DqiKNSRNZ+M2vfzsdY5i4pONswEckbBTXtgdsuE/MPaWPMqjr9pmL/pz/F488sjviM59p8fkpq35lmc0DDxz702NnvvMn3pi0mOzz2Rj3wL3I28Aw1gO8xHLAlQ5oy5bKGrjP476XuqR36neuh6nA2MAK9cQnPamV8YR+fLC06APNHuDIkYcy+xm7l7zkJd2//du/tbql78Mf/vBG4O3hBeVzX8bjGJ1AmDai7SI0CI4PT3sxI+Vm/fEQg4Dss89lm3/KoU6UDUKuZ4uCwAyf30j87Xod0vZsJbnLXe7S9mKqL2+eeoFBe058+o3zAuWXj599Ez7kOTyM+p3Y4Tdch8/OXKEnt77N5x6xRnqwtueOdQ/cf/WWz9MEZBpPUjayc08hbUY+4gXuXepZmHTCvQgRWX/4/R/ag+aDHvSg1i8h5ZAm8fiN8wkin+zv//AH7aFFPbIKqxv5GcOdAxmulVWawsLCcLcLWwXpFAZA5zrE0Mc2rWPofOmY9niksyJtnqSzZODJ06SADLDCIXcmSssorEUsdTqk9KxA0ohvE7YObbCRR+Q75hwmX25IXMfZcg2T/TnnrGqEbjwBLCTQdZhshgnDYKcMdB4PfOo0y4FD/QzkTN37bloGYnVuoEd8DMisWvakIM/QBuQ+nQ3ZfqNTHgZie7lY5YC1AFknw8soCITJ0e+TWlphOVK3y5cPebIWvOENb2iEzkQI0njS9uFpOiFs3gT0XaksgYmrPUjvW4MmwJQRDNwrdhjkKadlSS73OxP5uPlakveD5pA3DNOeAvp4qcSyF6Tuzj77rJk6d1+Qtky8lvnlba8TckSm8r7kpS9pv7vqfiAR8lGmj/Vhh7397W0iDplYvnx22Q/c0/RJ98Ak7eEG1JclZpv99RX56WNeDEJwkBphvsVn6VddhIya0FlNEGiTrfvAOU/+dBKfvsrKAqlO9Ff5qXttUpykEY++HD91tWbN/BOrcPdTPbOyvfzlL+/+4z/+o/V5xMpWC3LSB5AgjvXer4r4rVeEDvka9wU6555B6hfUY7Zt+FzKN7/1rdZ29AV+CJ681SG5xoWMDb5TN64f7XSwQs8SsfE4oh6St7bs/iDPHpK87MDapM7dmxDExFdmeiU/FihhlqPTXoVpVwiph2VWQN8C1UbUoXqyxULd5uHDvdcu9WEyACnMOeSTPEF00NbVU/qVFYKESc+Joyz05xBt442xm/7avrpqZZnuO+A6OuSo/nIfybrugQe2ccjY41NU6oGjr4dWUGfmi8xF8hq3jcKFi2XP7OHExyQ3FwYhjWmhTtYLDTqbiV0nzMRusIJJkrQ50Ol1QpNBJgl5cDqgzmoQNdggc1e76lVbmH0viCE/g7D72Trz9CByXpDBwnCkTDbmshRajqHLQoO6obMyOzcZeOPNoOxbfCwCYDIyAamf1Klq8vap9PqAgc05woIYm0xsov7u977X/bIn0wgEomCP1kte+tI24VuifcYznt79/d/fpQ2c8jMZGNTdG5OIATTLs5bDWFpZAnzChlXN5zfkhfwh9cNgi9Rdqk0+5MobARFXvixIjr6/5ttVCKC3dU2KiBTrjY9PO1pSM/hrW3Qx6SgnncjzokQsjSy/wrVv951l2AeBWX+yPEZW6pE8/kiZN+u8LKEO9A1Hk6aHDfeHZZl+2jkoA2L802OPbTLUrfSf/OQnuk/1xEHcO93xjq3tsZapK3UWK6QJL31RHxBPniyqyAR54roXu15811bH9D7ggCv2uu/YwlkBT+r7lh+UZwlUp6973etbnZKJyPmJN+1BGRA15NwbkfQxJgALE0ua+y2e+lWX6te+JvcP3AN1Ir77Kt7gNuyz/IKca09Iscnf0i7d6atti+MFn4c85CGNbDnPtwvdi+ikP+cXM7QToIu6E+ZhQztFhl/9mte0z/2QaWzRp7xRqu/YB6zNaEOW+dXJj374w+5/+7Lydz/dP6sR2pP8kc3D+3bEsg3un/bjnnhYZQ33cKI9elhyv+zRVG7E3qdVtJmGvr58p41FXRmVTf/VNj2ggZe+tN83velN7X5aXmW1pA+ISy9tRJ92L/nR3b1Xf8iX/uo7ddoLaE8IoHJqa3QyL6hXY4546kha+1WN06C+xZeXlRhQ917qaL9Y0usiHRLmIUPf1q9g375duff6zhBvfes72lfGuDvf6U5tyVydRpZ+0D6X1eulfPw9eBpX1JtrdZc2Vjjv0M8OO+yw1uY2F9M0rgjd1oTBXGf1xDxeVtEZdIzzCh3PYGQA8IRKNoKWPAwuOq2B07LRda97nX4iu0wbhA160uWplKwMVOcFGRgzsBi05GsSykC4sMC6MdS/crNo2CNjMkXgbDS2jGT/kzIgPurVco+nWEutXCYB8shyj+3Nuk7/1Ov3KdUBuZa1LdP5dId9W36CyQRrojZgqzMDvnrUwe1Hsum7ke+eKO7YkyD3kn7qVj4GfUvw8pPekrCfCKKHAd9yLv0dxZfO5EuOtmFyt8zC6kAPbRT5p8O1r3Xt7k79QG8y2GPPPbpL7HqJ1rZMoj6ncWw/WdHX/j9LqPQULh+ytAO6Iiosa5Y1tUF6qUv+2gsriMkD8aGPOhemPSPI4qdOTEr2+ChPyKoHFuRAuUw0d7jDHfsJ6s7dFXvypU6EIRtk+SQIPViT1K88TPomWX2C/upCHkiFOJfd97Kt/aozJFBdK6uPcsvzOz3Rdl/VGyIrbZbntKPA5J9JXN2YiL10oC7ST+nh3iFGJl2ES1mRD2OtiVXa6Ox8LkLHkaP84gCy8YMf/LB9MoZFVn3Ke+X2K7sV2/kUy/ZNJl3UI5ChbSobEsrKZtJRb+49GQgGQuJn4JCSttzZtzP1pP2ymPn9Z8QK1Bk5eUj5Qk+0f9zXiTpE1DgkR7h+gyyTeXSfh7Ta10792HV632aQOQ84Hj6+0BN6JMaHwLUjDzjq20MFWeoPYVm5g6XrZTNtwq+GKK89wsqrTcoTKUJOtR9tjV7KbNx0n1ngkUhl8ICinbqH2qNr6ZB3ZJNM6eTzqxN+1YhSs2L2ukvPGR/Eo4MxQx2kr6pj7UE693b3/r7l3ioXvYzl8kJePdzQUZ7sBuRof+T4dYsvfvFLre6iF5naFpnuLQuuerPCkK0F4pKpT6sP90He9C2cP2wJQrekbwytp7uZmwvWBZ3XIFA4d5h4dFodz6SmwyMR6v681L9bl86vMeiIHLgm2z4Q1gRk0uBioDagTeaX+NKTd170CegEZHk69WRtUJf3QgfdkTrLhixC6sIgyd+gmoETDMwmW+A31Jl7Yp+Yt8wGi6QP6f65nxzIjRx1gTiQZ5JV921C6a/JEc+P+fu1g9xTP9h/aj+BWRbSackz8CIcaQPS2uM4fLcOqZ4dbOVhkjJRkLl9P4nTEUFNnuKavOmYtoDIKGfKqj70efLaiwO93tqYpSVlkW+WW0Hbixxtlp6cdMnDZKPs4jiaOMWxhLvzLjs3+dLKU/y0TxOLtI7DAw0L4k4zbQ155U9uZLpe2hOg0047tU3gdDChCZeHsjuK51y9qGf12nu3+EHIJAuTc3LkjRia3Ad4M3RNW1Jc3dfPn3p9xVUGclO3K1bYsD+8XODk132/UXcmztyDTO78PFAr71AnszrRPfWTeypO7rH7byIn2310H+gjjO4IDpLHP5C3ulRWxFs9Kt9ZZ53ZygbufcY00Ce0ceTVj/UjJ/aJekBAiuUn/7R/+ZItH6SDpQ05YblEjtWBstMlBERblVab4e98l35885CVchh/yHR/d+sJCN3POJO1adhLytqkD5EnDNxjdUIPhFJZ+CG7HjTkL666RHy0P/VMD/VK1n49kffQJ7206jM6thcb+n90EldakJ5OSCgrqGXja17zGt1LXvLSZiFkaRZfvWmfdHRMe3Ouj7tPiBf56U/S0cE9TvnG/meeeVZ/PlhyPcgoGz3UnXDjhDRpk+aw1FvGxMJ5h37godcDwuZCn4cidFsRBgCd32DqqdygNh58Nx8DedA5c0N1UC4Eg2ldh26PaD0MFgaVDLzCx5OBNNKPB/PzCoOvJ075GSAMAgsV2atjYM2gPtTbLBInUH/ugb1s6l85DajgWvlBXU9CHUsvL2ns7yLbtXswNInhXvBzP3NPXE/q5j6SZ3LVH4c2NRCglGsuRG/xyRdfexpjso261o7EG/vPBfHEj75JB/JSR+P6mYyv/Iiiz4Dwp6MjnYWZWMfwAKNPkBuSlrJtDGRyMK6r+Kc+WcLojfAjg+OJjP9k2hDNlHGu+pqVP3uOkHiZBaGfC+pp+MTMcG8n8x3n4zr1Kp76Vy9z1ck4rfKIZ/+Usmqj52VriOX2pzzlKe2h7rGPfWw7zlUPAR1Mbq95zWvavk9Liq961auaVXhjmCx37oe+MZ/eHor6CN2O/dgkrfJC2tlYXvoduciSB2PxtLUtTWjcL5Y7RPbU/sHjf974P83qO9nGxqA751M7K1Yah+auY+WCyXuQ8iZcXpPzRyAfetBTHUzKKmw+tgSh2/zeWTjP0DE8/XjSYS3zdHn+OsLs26fkGHB0MBMIfw7ZOOfs4TcbQXgmSx2So4L0nE4szvkFXTwZk+XpcS5SsxBAP3WDMAyD/7BUzKUuhDv6jVSTW67VIzKczqTMBvfUJReZnCdbSxomEf7Ss5JlYpUehrxnra/CTdw6PBn8xKUfax2/Qf9Bb/FY96glLj2iY5C2AgOhHN7YNVBrlxt+7sMEO/z+JOfaW4GRSZZ05DlnIVAPwuVNJ+eZjBLfZMEq5Tpy1E3q3XGox9l9OsrKqRPElY5JTybLpPxMsPzJcExZ6cFJ55g8V60ayoVIkZO4EJ3P7vtR+mx+Ukwc+iQv+ZCdujPph2ALU3/iRnbK6Dp1Tx9LhsrIP3Kdc+oWtpv+/dhe0+njX0P8lF29gHycO5LNgXjJh/7C6RBLNdBdmDR0ZVFTJtfCpGHFSfnJQmpZtezNs/SvvNqXcsovOpAHwo0XXuh5wAMe0Igc2YE89CPx1b3r1I02JW/n5JAbMicvcdWfOK7dG1a0Ic1AXlLvkQeJz8+RZVUdDvIHIpg0/KQTL3rzmywDmUPc2XTiKJdzBM7+yysdcKU2X2TckDbpA/Hp0/pyr/8478gGx/RNyNHDauKnPOIOL14N7dN9poNzeSmjNOIXFgaK0G0l6AScicZSgAHpt7/9TTvqfFsCBngDlAFJZzfYgR/A5qeDDp00E4HOqwkMHZYzYJBxXmFgkK+luCzHZZPtQoTByOCUOlEHQSMwfVkMgOJs308yBssxDGgZWC0J5UmdXGVPuck12LJSmqyk42dJ1D1hbRGfk1Y6limEZyDos7+NKR19xZFWns4NwuJwyB05iJ68xIO0AXI4cTgylZMc9z+TeOqDTPkkL4TDUnJk8dOOyRJH/Ewq/NQR/UA+QzrLy4Peiaf8yqbu+ae80suDbHHEB/mIL5xMfUA8/uKJrzzkAJnk5Sit+zHUWU8ce+cIkQnSi8clvTA6516Ao3yFKX+T2cdJ3JTPeaufkT6cNsQN4etnyKJrSLnpI33qfD4I48aWvMSni/OUk0y6eWihk/Ah/lAXq1YN94B/6s4SpPqlV3TRxhOHXMty9rPlG37iySv3BSnkp25BXsptz6rfs7XXkXzytJ3kkftGBhI0hA19ggMPPKkzR3W8cuXQNqIvOayPSQPyCinjL762FBnKLg5dc//J4rTdrJxwiUcWpL5TvyCdc/H5kwn2APpUD1JLT+nEFS4euF/KKUwdyCeyQH50BnHoI9y5LQ3DG6zGwaUtrnCyOXGSZ/oSqAdjjPovLBzUkutWgmrWMdKBPXF5EykdN4POJKSbvkVzIvImIY0BwJtWWXrSQdO5PUXb2wH0ymCjHXAby3NjbUWnBwOsPR0GZXpE3nlpZ4VCYfFAX08/RzBYbI0v9m4hqxuDtOKGMBkn7eWyFw95JHdyzLuoji3GZXvh7Ju0F9DqToiYstZYetGCB4HaQ7eIYKBC3Dw56ZgGu2w8dcwT1SRys+bCfPdNp3dfDIRZ5jUgInI2cBso5JkBYpwHmeclT2VD4pBIVrnseVFuljvm+xqECoWLPowf6etD/x8sUucG8SCkjfVoXUs7+yHtbYHQpf7UnYk+1szUj7AaSy9aKEK3yBBTe8zUznXYWLW2NCxleN2ctcz3k9wn5JEePpeA5F0Q0DCVMYMPomcwn4+wFgqFixbS98fki9/GiMgwFSEyHjKRwNmXY+wJNX5Ypr+oQz2oK8vk2f/HjzNfqFOuCN1FC1uC0G34qFO4wKDCdUDkTWe0ydw3lHzP7IICK5l9K4ib5V0fzLXcak/KJJnLgBF3foA4Gng4spA5Zc4gXygULtrYOGmbGwPZy5Q0Sfycz+71Pb9j1EKGciOv9vBlzHQ0niK489VtoVCEbivBAJSnTaTKk6ZX5dsz6fkYnMYD3KTD+L2NZQnUh1t9Fd7yq03KwjNYOB8G09kB87zCoMMCiMCx0sUyd35kFgqFxYOMJ3mIyzjjmtsYhvFn2GucJUZjSl5+GOOiPqYsWTJb3pC8InOFjaEI3VZECJNBiqWOGw945wXDADi3y+A5zmsMA6d440Hi/A4YGXgy+CCvCJ7zcxvMC4XC4kcs85zvAjoG4/O5MIw/s2OQMcuWDTIh49O5yVnMUDblzpjpeij3X9dnoTBGzbBbCTpkOmn2l20q0dGB53PSz+diEWQl81NG9tH5qZYMkpY3xBsjaefKK25jyJM1iOs8ywTyLRQKF22k/4NPW2R80/83NgZkfBmPSWRly8a2gozBoD6GOlMvQx2M66dQGKMI3VZCOunYITqbsidiMt3mOoOhX2rwPSOvv/MzUM43SE6mn3SbCnHlkXw2J22hUFicGI8Vxpn0e8eNEbPEGyNpxmFz+V3UkLLNlnUor606F/WyF847itBtRYw7YTrqBYlxfgZWy678tkbec2GsT6FQ2LaQsWdjqDHir1F1UthUFKErFAqFQqFQWOQoQlcoFAqFQqGwyFGErlAoFAqFQmGRowhdoVAoFAqFwiJHEbpCoVAoFAqFRY6LLKEbfy9t+L6RL46vbR+6zfeO8l0kH62Mm40//G6e77X5XtzqVavaufjCJhG/sdwx4jdXWuA/6aLTpKxNhXSRMZebKVvv1MtYv5zn+sLGoMuG9TDWbWN1CwulHIWNY7jPf32vFwqim/YWN4mU4dwgTmToj3O1b2H65po1w8d1XY/lO4779NjNpdtCQ8oSl/qYyyXO5mAse3B/LTdwrt6Mi0OdDy71OeM/PV7Gz/G86DWpR9y5tX1xotOko5e5KmM6v0HmuevXyrYZaYSnTsZpJvUby0n4uck+P4gu0WOuvPhNuosCLrI/zq9YKdPsucY0+wsKmwoNoxfSfqYLyDp3GRrJkDdcGJ8JgeQ/F5RLWeIKhUJh20YIxzDOT46NCILAJf14bkxfv37ddJyFYRsx3k+Zr0Z6j/XfGNo812OyzBvDUFfDnDpOM553JmUJ45fjGPzIjC7jj1TDEH1II07Cx/fBPXJ/xBInuq3qiS75+VD1pI6TumxtbIkf57/IEjrw5LBs2dDxzjzzrPY0seOOO7YwxU4lOKYBtQ7bYxwWl48AO08DIFujko7Lx4L5kylP8TUiSD3zS55pcK49WSUNuZHFj4t+/JL3fEhek+BPjvqJnq6TB6fxJ/1Y5wsSqa9xOZU/vwc7DJqzHV4cunFJExmssWvXDk9nZ511ViureMKBP5e6Py84t/rYmFz5zoeNyY3eWxspS/Ie67CxsgTj+JNpyeYXF+i7o8u/wjju5mBjfQaik3jO4/iNj6A90SNHWLrUR8O322DiSDuelOEI4sSBsOQP4o2dePIkc/uV23t8bP7j+JD2Phf8Yk3iTyLjQ+RMYr50oP8F0TdyJq+D2eu58wOWq9TPuK4g9U8vshxznvAckzZOWR2DcfqxjMSFsT9E1hiTccaYzz+InuJN3sPMJXNhnI6jQ9pR/OKCnKdsQeKRR+5Yj8gVPqlfrhNHOyLDuX6wVdDn526My5ky0CNIXcE47oWBInTzIIXD2v30DHJyxBFHdF//+tdHYbOkIE5Y8+vTTa3fcMlzvcGk90sc14BkLO8bCD+SV/aD5A477NA+4qtBi588IZ2Ai788ckQ+zjjjjGkyOnRE/q5jRpd2TPTmw2Tec0EomWt7p544MiN3sl2cm7zzA3m1ulWX0/nwU04uSLm4kD3nA5HbcBlEOmVKHQfCYLJ8hW0baW+B67FL/xVHGxq3V05Yn6oPn/3pvbTDyI2snEPaY46JT0YmIMeWfy9b2DI/3k5k75ZODRP2ZB5T0/LnQsoyF5qVZ1qXuZB85oL+18oxHcff6APjPHMeeSnrXEifnnRBzpPXOJ91wsSfvlftvhnT+3/r+ge/NhD2aOmm63dpP7Yv7fVxTpJ0dJCW37J+7Fnezy+QpVx5mBnk496NdZjEWPdJSCd8rjjzkSJxhXH0MzYi7Zxz/o7iRf5cENbKr9zqY/q6T9DPjcO85z6Nw+UBY52Tn7j8HBlUdt5553aefjPOL/H5ORc34BckTeS4L/KLHvzNwXDmmWc2/7322qvbaaedWnxh4/KPZV9YKEI3D9zc4YYr05LutNNO617xild0r3vd67qTTz555qZm4HHOQWu4PTSINDKdmjydVLw1a9e0QWA2nyFNf9EPAv2gv3w67cgMLy6Z6XCcOPwQNUcNWDw3lm5k84PoSN92r6ZvV27knOiD5gsno5XJPzL9m/br/7SyOo+OM2E9+OV8S2LpskEu4jwGP4OvOh/rQg8dk7vYxS42cy9TR8M9WDKQ6z7dGMJzzPnm4tzSbezenNewlOvCxsZ0HGOuOppMO77OueO5tbPzet/S1+eCfDfm1vf9M+MB6K/kpX/3kQY/cXt/fZtrDxUsxtP9TZg4jTj1kLbd115s3yJndEy+ZEZWC+vjIXRLlw/jjDgtfv/P/2BjdbS2l5l0Y/DzkGrsmSsc5vOHpkPQn4o7jp9zuqUtOx9fzwXlbrL6f+ooSBkT5v/6dep3iA/LjaMjHZI88dshevln7vC/6dW3Q1H68HbfemesYiwYEs+mnb5siF7nBeohMmdkT2NjcqMfSDeuU3MOYwN/LnG1LTBOip8HYs5cJ86K7QZr7kz7m0Z0a21/GgnXfrbriRR5Z49WSTKGj8uVMhmv+4vmnNM5SJyUi6OT/Pg5n5kv++tl02Hy97OXj3nMY7pb3vKWLTx1Eh0i+8JEEbp5oEjKowFpEI5f+tKXui9/+cutQe6yyy4bNIqUPUc3O6RLA3HUCNPI165b2wYM56lIDSfXzXo321abXCQyMiNXPuRK41qHyjXrYp+ypSdX3DTCMfJEsrmIvsFkmXfdddemS3R0TAsZT2hbEhkIWl7T8ltn5frL9sTch6XO6UVfftwYY/0mdd1Y2EJAyjcXFpK+0fO86DRf2vg7Tt7TrYH56n6s11w6J1zIWIL264WGtdMT4xjjvMhMPwN9k5MGGTRuGfDPPvvsNp5Jm77Q+si0DpNuY3U4733r0/WB0xdzY7IsYyTPsR65hnG+8+owB5KnNJMONsin/Z/NO5grXfRNPU5iLD9xpOE/HkMTb1OQ9JuC6JTjxtIlLO0nbYiTpzkm5YhLGYylwrSvOO1OOLnCkCMuMpKHuMmbP2R8ZiHjrD6FEMaRM3YemNrDUO/cFTJyRxI/oIc8+U+WAZBXep3V533Na12re8ADHtBd5zrXaeEbq8MLC0Xo5oEicWmIGoWbDmkUituevPqT+co+V9h0dTUkn+GtpA0HiXE8SJ6e6ubLbxJDmk2LWygUCoXCeYE5bNij/NeYay4LQu4QqfkgPG58PdfcljjBOM5YRjDffAvC+Hsgoh+Cxw/JQ2wXGorQzYMQuTx5TV4XzhvGnea8tJfzC/mP851pxOdRl/ObvrDlcWG3sS2FcVsdP/BtCibb+eKDe7h5+g+EQpqFXe7hXmqbNZcsNrh3hpeFygO2BKG7SLbK8dIFTF4XzhsMuHEXBibzPb+6XJhlKcyN3JPFfl/G+mclYFOx2Mvel2D6uOkYCNLCL/dwL2suWYxw3y7qPKBaZqFQKBQKhcIiRxG6QqFQKBQKhUWOInSFQqFQKBQKixxF6AqFQqFQKBQWOYrQFQqFQqFQKCxyFKErFAqFQqFQWOQoQlcoFAqFQqGwyFGErlAoFAqFQmGRowhdoVAoFAqFwiJHEbpCoVAoFAqFRY4idIVCoVAoFAqLHEXoCoVCoXCRhh8v39puIWIuPeMKix9F6AqFQqGwzWLJkiXTZxuew9TU+m79+g3d2C+QLm6hYzHoWDhvKEJXKBQKhYsU1qxZ061evXqagE21IyKzbt265vi5dhQ3JCdpgiVLMkXyk2aQLf7SpUOYc+n4c+RDLF/cQsHateu6s846q53TO46Oa9eubf6TSJ2Bukn9DXU7W1eTZRW2kMq+LaAIXaFQKBQuEoj1LERl/fp1jag4rjrnnEZGBv/1jYSBa0QMkDQu6cFx6dJljZwgeFyIzTgOGWefffZM/gsNg/5T3bJly5p+6oW+5/T1MoQNxDT1onyrVq1qYeKO685xiN+T2On4gfhcXyuDR2GroQhdoVAoFC4iGIjG8uXLu+22264nL8sbQXPOL2QNqUE6kBTnZ515ZiMq4jgGyM1AZBC9ZS2MrBAgZAjp2W675d3222/f7bjjji3dunVzW7suTAwkq+tWrFjRiBySprzKoV5SJyk/f9epP3WR8p/Z1xdLX0vfh4fscZC8ClsXRegKhUKhsKiBaHAhFQgGq5xzRGX9+p6Y9EfkJGRs5cqVjZwgNjvutFOLB+IAefxCZsRzLW0IkLDly6UbiEyI5OxS7cLBQNaGsu+www6NgIK6YtlkYUT21IuyK6M4S5eq06FsIWrOxRvXByScH0dOkbuthyV9ZbfaVvmbi4MOOqj73Oc+N9MwCoVCoVDY2hgTCechc+vWre9OP/307pe//GUjHVe72tVa+DHHHNP95Cc/6S596Ut3t771rRs5OeKII7pf/OIXjZDtvvvu3U1vetPuUpe6VPe73/2uO/bYY7s99tij23vvvbs///nP3R//+MdGhK51rWv25GjH7sc//nH305/+tNttt926/fffv7vMZS7T5ATnZX7d0lBu1sTjjjuuO+2007orXvGKrfz8lefUU0/tLn7xi7dyKps4iCyr4y677NxLWNIdf/zxrT6ku/zlL9/qVBzEjpMuxDcEcCGUfTGAtffggw/uvvKVr0z7bDrUM5SFrlAoFAqLGkgDh1wMBMPy6rK2LPid73yne8tb3tJ961vfagTkpJNO6r74xS92hx12WPevj3tc97Of/aztrzvi05/uPt2797znPd1HP/rRRn5OPPHEFvfkk09uhguE753vfGf33e9+tzvyyCO7j3/8E92PfvjD7qUvfWkjO/J729ve1v385z+f0WmhgC70eu1rX9s95jGP6V74whd2f/rTn7oTTjih++AHP9iO3/zmN7vf/OY3Lf73v//97jWveU331a9+VepWD//3f//XlmuRjqOPProRCcQNkQNEDjnmF1Jd2HooQlcoFAqFiwQQiCy/QlaPfvCDHzTLErJnWfHmN795d8c73rERGuRkWU9A7nTnO3eP6wnebW972+4617lOs0x94hOf6L7+9a83i91lL3vZRvC+8IUvdPvss08jL5/61Ke6P/zhD92RX/pSI3S///3vu58dd9xM/rGcLBRc4hKXaOVmXUNeWSk/+clPNqK3Wx/27W9/u5VX2RA3K3Asj/Dxj3+8+8AHPtD8kT9WydWrV/VkbtgvyA/hVaeILevoQiv/RR1F6AqFQqGwqIE4cJY5OcQNqWItuvKVr9yWF+0R42859CY3uUl3oxvdqDug97dECJZYr3/963f77bdfS4OoIW+//e1vm7XKUqXl27/85S9NNgsea9bePdG76tWu1r3qVa/qnvOc53T79NeWLefDhUly6IXQ3exmN2t6IK3IruU+Ycr6ox/9qMXdd999u0te8pIzS8dXutKVWp088xnPaEvWwllBt9tuRUv/vve9r3va057WiB/i68UJ9R2oM5Y8xyJ6FwyK0BUKhUJhUWO8vJn9WyFqLHLZzxVygpixKCE397rXvZq/dPbHIYH2wSE6CMg97nGP7te//nVbij3ggAO6f/zHf2xLsN/73ve6XXfdtdtnr726293udt01rnGN5m8JN5/yGOsV0OPCIjTKCPb6/fM//3N3rWtdq5EvhMxLIyxr9tMBsseiF1J24IEHdle5ylW6n//iF61udtlll7aErSwXu9jFWn3zv8IVrtAI9E477dTqPUDkxFGnReguGBShKxQKhcJFCt7MDHlBICwTIlshEvaKWVrca++9uzPOOKP5Iy6Im2VaxE06VibLq5e73OXaXjwy/+Vf/qURIda529zmNo3E2Gdmb9qhhx7alnB/1ZNFmIu8IEGTJG9rgS6IKGLlZRDlYZlDYpUfsUXUwPUpp5zSzhE+5WTZtPeOnM9//vOtLIga7NUTW7LIJF8ZnasDcZA7+chD2GS9FM4/itAVCoVC4SKBkAtLgSF0SJllUkTNMqn9Yl5seNWrX9296EUv6j7zmc80woJksOaJh4Rc85rXbG+1Hn744W1fGAJ02cvu04gdMnPnO9+5OfvvLEXaU2aJ8nrXu153iUvs1vJGWhYScfnhD3/Y/dd//Vf34he/uHv5y1/eXmy4z33u0/YIssxZar7hDW/Y4nrLNd+rQ3o5BNhyLWukcqnvgZxOtbdkm6WvJ3mI269+9avurW99a9tXp97HvyohzZCusCVRhK5QKBQKix5zESeEw9LfP/zDP3R3vetdG1lDJOyXe/zjHtc9oPe3NwxYjljiQlb4P+xhD2t77VjiHvCAB/SE7VKN5CA+D37wg5tFyssSj370o9snTm584xt3T37yk3siuFfLey5rHP/zQvK2BDGkO7BAIryIlhdEkFV62UPICgfb96TMuSXUnXfeucW52C67tJc/7na3u7b6JEMZvQVr76G6Q4oBIfSSyKpVwy90pNyOXGHLo75DVygUCoWLBEJ6Mp95A9PbllnmQywg1rtAOs4yo/nM+VxzIisVchOQJ95AambBqjUXmSMXmRl+eWL+OXecLmUC55N5jTGOOwkyvRiCZLGguba8qgysZ37Gi599gXQ8sy/rX04+ucXJPkR77IY62qGPd/GWlkz1qW68SeylE3vv1qzJz4gt7dMPv9TRa9jXzewHn8fl3NbBunl+v0NXhK5QKBQKFxmY0oYfhjevuR78kBQEBDlZtmxpIxZj4uVoUjWfhdjxdx7ywaKFHCIniAw/ssd7xoTDYIUyvY6XF+mBLNJtfmI2Gz/lGSZsGIdtKqShLz39SsQYyoRwRR9xJsmWOsgLDupwXMbE5wLf9VPPfhZsjNwHGMcv1IeFC4VCoVD4KyBNg+VpIDMmPIQNKUEkhAFi4hrJEI7sDD91Nfx4ffw5pIZlS/yQI+Hr+iM5sWLZsye8ha0blhcz4Q6WOQRy06fepHVEVH2wdz6XuJPgT2/lsuxKJzraW8hv1arVjdhx9E8aZRYvZE6ZEQ/15ziQwWGJ1TWI04hcL3eog3VNRupE+YvMXTAoQlcoFAqFRYmB5AwkBllAQAABmeqvQ8yW94RLOAdr1gxkLGQupAQ5QwZXrlzRiAfZTVZ/RNqSl7CQwnV9enlkf9qKFUjf7I/dgzwSzk9aaZwLoyckTpCP9oo3ECG/gIEULuvOOfuc7rTTTu/lrOvOOgtJGyyF6iAycy29jwCzxClHSFU+LZK6EJblWC5EDhmLH9KbuAkbdFrarZ0mfwlLWYfjYA2VF70KWx5F6AqFQqGw6IE4IAw5X9ETE9cIRogGIgKWUxERxCKkpZGmPnwgYs2rnSMgOQ+c+04b+Y5IEKJDHjKHcCE/iA35nHjAf/00GZR+LJcM4TDkO+z7E4c/Cx3rXpPdk1D7+bbrZcuHQ0xjRQxSL/a95e1fsvlxyk03OromQ3jikBuSxyInfuQ2Pfrwcd0LjxVQXuQhko7iD+WYruDCFkXtoSsUCoXCokSIQcgGUuLtyvyAvOVDb58iE0iHT46I521Ob2uKIxy582kS4d4A9bkSn+EAv/3qDU4b/ZEUck488dfdJS+5e7NwiYfASCMMqZPGG7DmRi8L+JCxj+/6tIlzb4PK16c9fvnLX7Zy7Lnnni0fLx4AufTzsWNpfRPOr1XI88ADr90fd27f1mOBQ5x8jsVbuvQkF1wjWj6rQh5i5q1cOqkzLzwod8oqbT4mTE9ETx2KQ19h0skXmfTiBH136OMpg3KrBz/yD+oVCT377HP6ODt0268cXjhRTyGphQFbYg/dsmf2cPKsZz2reWwONIwHPvCBM084hUKhUChsbSAGrF7Le5Lwi56o+dAvMuFjuMgQMuLtzte97nXNCOEXD/ycF7KT32X1O6ZPfepTG0G56lWv2n7x4dhjj23+SIpvzMkHYfzsZz/bE6odG2kzAYt39atfvcmTDz9pkC+/l+ojxkjQu9/97pY237h785vf3L3sZS/rvvSlLzWyKI9vfOMb7aPF3/3ud1vZHBEyv736hje8ocmSFwLot2bljUQ+/elPb0QNiVROZfcZFUvCb3rTm5ofXaRVNiRN2enq23Qf+9jHWj2oG7+igdwixn64n55+FuxqV7tasyL6TddWZ8cc073yla9sBE5cctSBPFwfddRRbTnYN+5WbLeiEUh1GCJXhG4W7uFhhx3WfrljczFN42rJtVAoFAqLHzbicyxLrFV+9cExFi/+3/rWtxphyic28jNXwBKGLPn4LtKGwLDijWWAifeXvzy+xQFWMwQpQNwQIvEAcfLbp2Qhh3SIPGnp8+Uvf7nJINORhU1YfvAewWPd8yHgI488slnrWGWUkYWP7ogiEibuEUcc0Ugiy+GaVasawUX++EtDPmsakP+hD32o++hHP9rKTm5+0xW58BFlP+CP8HmJAuhAH3GQVORRXZLzta99rY8x6IaMKgMdU1+FCw5F6AqFQqGwqIGEZKXInq5YfvizKMHy5bP757J0mKUqyDKg3zkV5tqRxYl/MM4nGIeT6Vo6EP+sM89sy77Zj5a0LHgBvcRFwhxZ7JBQS3HipxwrVg775MjnHwfiZG8f3clxrizg2jnZ9AFL0KkvepPFukkPsiJ7LJNOedmC488KOmD4fIv44kov/riu5c8VtiyK0BUKhUJhUQM5CGFAkhARJIOVLP7Llw+fKEE0+CMtISvATxp+w0b+4U3XyZcMyAu5AS9f5BzEh1jo6LK+TxOZCJW3aSF5gjDE5+S//KXJl6f9ayFjyjiO6xoZE444QciV9CnbmlEeEJKVesnbwIDERQYnXsquXpOPI/IoPl1c0wXEc64ehLUXN6blkK3eIfkXthyK0BUKhUJhUSLEY0ywIMShkacRIeLvOuRjnIaMED1xnYd0RAaE4IgDu4yIDvDnIjuES57ksdatWj18XoVVLnmQ2/LvHSIkfXSIvKb/2uGN0qjOz3XOx7ou7SO5ji7kyIc+yZeglEWYuMhaZCZtrgFZIyPlJgsZBdF9QoVMeSsLQicuWeTEFbYsqkYLhUKhsKiBKIR4BK5DJCDEJ3FDoAJx4w8hQojJON4kGdl5l106L0gE4o8tW9IiQOQ1wtQ7LyoAshNIl/wnyQ5/ceOvLD5fEpIUEpcyuQ4ZdB7ClvLESgauQ+7oDeQmnTQgzrgeYuFs8aYGogjSKK8jh+ghs9FHvEH/+nzJlkYRukKhUNhEmIDmc4ULD+N7MCZtIRWASHAIiP1fCEbCYCxD2pCnsQwYx2nHdj47lSbvhPsGnvzky7GaLZuWPSZI8kCQOATINX0nyZ3ruPzyRH7dImhl6dPP1yrHcccYyjZY11IfKS8kXcieY/Pro8TqCfyk42fZ2EsgzsUXOXLn06Nw3lCErlAoFDYRJqD5XOHCA3IwJl0hQSEOkPsUP3FikYKBbPTEalpWrifvb67jN5CVYbkRkDRWqejTln57P/JipYp+sWoBeT674khmSCdHBpeypAyB08iN7MB1dN0cJI/kMyknYfxjKYRY40IKhYdMD7rNLrsWtiyqRguFQkMG7kJhsSGkAZALRM0SZfZ6AcIR0sFP2Pa9mw/ikkvWmHhBwuCMM8/szjhj+P1TQGTG5MvPjm2/ww4b7DuLPLKjE6ztSZ/0/BPP0XXiIoYhU36/NdcgXJqxTNeT+s8H6WJtHMsA11kiHoc59+KHlx+Avvzsw/NdPd+oc+7XIiZEFrYwitAVCosMGcy3pMvTdNwkxmHbslNP87m54o/dxjBX/E11hQ0xrhfEIuSDX8gPgtP2pI2ITogIK5nzuLkI0TgPR/c/EBd5S77JiywQF+GDsX504y88b4YijdI5J2dcFr/AMBdCNNMyxnmcGxKXjJwnLb/JehhDePSVxgsfPuosTeqqz2GjuhfOH4rQFQqLGBlszw9mB+2tRxC2hN5bCnPpsnH9NgxbSGXZVjEmVUiRZb/sWxuTLUuB/EI+XE8CAUk4NxCp6cAe0scBAoO8BK5DZED7iEx6ssIl34HczJJPcZA/Fi1pojt/4eJGr/ym63DeorXzyIzczcFQ1lkix80FspU/+SiP+qava+ncBx9w9kFhnzdZu3bYbze44Uf6z4uOhflRhK5QWIDIQDkJfpMT1IbxNkwzDjOQZhCNDEcDcWAJh8xB7hBH/LhgfA6RlwkgeUzGC6L3WI8M9pDJYoxx+BjjuHMdcz7Wx3muszwW+fzp55i4IOshzhB3PMnmGOTckX5kjCfAhPPnJv2cR5f4j+MEwoPJ8PF1vF1P5hdsGP+vZSXdOM+FADoN92VoG+7LmJi4DqK7NO67+xwkbM3q2c+WpMz9/3kRshbIM9Y4ED5eMvUTZclrMi3Lnu+4xV98+UPSQMrsx/aH9LP9IvGDlCGQjhsj15E76eYC/3H8gD6c+kXmsp9wXM6NyS2cd8zWcKFQWBAwSCJTcw14GRgzIIo7vs5Te1zCwAAbUmGy4u+a/xDXUtMw8WRCBPHlO0wozgfrhPA4GB+Tb47euGM1IQuS/1j36JZreQ3HAdE/4YMbCN1kfuNjZEL8I8d16jTlhHE901VYdI4Dx5TJZvo+ZIMwMoJ8wJVsZVE+cE2fyI88ftlgPvZ3TB7OEfLESxyQPuWZmpolvfydx83GGcoYXeIPzsfpFxLGZQFkipUrdZ26AvdDuDJ4+zJpIGU8Z9U57f6oA264V7PQN/KrDkBWvsEGZPiFhzVrhgcl4dGDW9Pfr9X9/QLXaSPyiXUuRCiyWbr8vBfZ8o9utrvxi45k5d7NEMhRHSS/cbtMGCStfKN3IB8OQlAjh3/kSAf8pFcmS8jI6hjij/MunH/M3tVCobBAgKQNg7bfbDz99NPauQEyA7YJI1+R90acAd91Bnb+ljmG9Ke3tCb+EDWDLDiyCEjrNyj9DqTfrvSbjT4OCvI0eTlmQCdHXiYZv+FIJvn50jx5zoellrVtr1KbYHoZ4jqXnm50J9vg79wEJr0jWZw04soPpBV31arVbaIQRufop/zRR/2QRT65yE8fseUZMkQWPbmQoxavh3jknXPOsIy3Zs0wyTvn33Tvj8v7I0OJ/EzI0gunu7wttfFTd9LQjb+6zQQJrpPG/RFXuZKOA3HEja7jCRaESQPak/jRJ3JyPsSZfQEgx2DIeyC3Y/+FjJQvbWIMdRs3iWXLZ19EUNY5km8A8tVr4Hx8nXzEa/exl+1FCdAG0mflJ557OY4PycNRe+eca4MIqPsCyntuiOzEdc7lPPrKj1znQc4TZ4zImCtdwoLkOelfOH9Y0ldoq9FNaQiTOOigg7rPfe5zG+wfKBQK5w+I1Lq1a7oTf/3r7qc//Wn3hz/8oREWA6RJKk/umbANnrqxCQH4i2di8LR/hStcobvmNa/Z3jgTxr9NCL28P/Rk7Nhjj+2+8IUvtB8RJwux87uM++23X3elK12pu/71r9/tvvvuLe14nEDk/Kg4EsgfKSLX72SaqFwjNwjjDW5wg+4qV7lKkxOdkU0/hu4Hvul/8V0v3p191tlNv8tc5jLdda973aY72fzE86Piyu8Hv3fZZZfuVre6VXe1q12t+973vtd+LBzor66kocv+++/fyiPP73//+434qStyES9v4V3xilfsbnazm7V6JUuZ/Gi5t/eUG6TxTTHpQoK278OvcPnLd9e4+tW7XafL7UfY/Ri5+iQPHMm6fB/3mte4RiO24onj3rpPYIIWb8899+z23nvvVp/0/f3vf99ky1e5VyGofZ2pp936fMU7ua/PX/YyEQZlkqd6UG66i4sgum/ydR9cK598044cU0ZHuklrnEc+pOMWCkIcck/U6/vf//5ur732aj9wf7/73a874IADev9fdoce+oD2o/xvfvOb29ylXd7xjnds6d773vd297nPfbqHPPSh3b8/5SndUUcd1drSL35xfPfABx7a+hC4X69//etb27ve9a7XveMd7+hOOPGEPs2/t3Dt1A/hy5cO+pYfxZdeup/85CfdYYcd1t32trft/v3f/717wQte0NI97nGP6+5xj3u0H8m/8pWv3H4of4899mg/lK99+pH8973vfd3lLne59iP42v0rX/nK7tRTT2163PWud+0e/ehHd7e73e26xzzmMe2effjDH273lr86keYNb3hD++F8/fJOd7pT99KXvrR7Sl9e8Z74xCd2z3/+87qjj/569/GPf7y76lWv2sr36U9/usl9zWte0/rkP//zP3e3vOUtW1n+67/+qzltlv6Pf/zju//8z/9sP8yvjsnQhvUvusM07WjQxgpdG9cOPvjg7itf+cq0z6Yj9Tn7OFcoFBYEjG8GOcsUSBir1Fve8pY2+Bt4X/va13bHHHNMG/C/8Y1vtIHTJPKtb32rhYnz1Kc+tfu///u/Nkhf+tKXbpOxSdiEbAJHtL7WT1gvfOELu0c84hHdm970pkbArt4Tkxvf+MZtkjDQmxhMOCY3fmAC5Uz0dESKXvziF3fPfvazu2c+85lNV4TBIH700Ue3wd0EQKdPfepTjZjQgU50Q7Ke85zndE960pO6Zz3rWW3CoQvy5yOs6gLJkBcS+MY3vrFNLAicMglH2EzoJkN6POMZz+he9OIXtckUsZNWfieddFL3P//zP93Tnva0Vp/yUhcIENKD4IhrEn3b297WdFaf6uAjH/lI981vfrM7qi/TF7/4xe6d73xnC3/FK17RndLXDT3ogEghg0iDcHm9/OUvb3XRSF5fd+KoT/dP+KMe9ahW1yZDkz0rqQGe7ibNlEs9PuhBD+r+5bGP7V76spe1CfOMXv/V/X399re/3b37Pe9p9+Af//EfWzwTuXtz+OGHN5Lq/v/sZz9r5OUJT3hC9+AHP7jFfchDHtI9/elP7171qlc1kuCe/du//Vvzf2hPcD74wQ82fRYamZsLaZ8wJgvjPaHak76ReJDzpFdX7tNIxAyEZxLNfQ+SZ46JF7nqTzuD8UOSvOg15DlYU93/tINY8pI3OWmz5KQvBGO1Z+nTsKzKBdELBhI/EPlJjONJn3JBdJIuYw3wS35JC+LFFbYcitAVCgsMbbDtBzpkhwXhRje6URskLRciOp5yEYAnP/nJbdJFTDL5skiJg/g4v8UtbtFd+9rXblYdg2sIx2c+85lGUlgMEKN/+Id/aNfIHWJhcr/vfe/bLBSve93ruv/+7/9uT44mQYMwWYjPTW5yk2bVAMQISeH/wAc+sHtsTzqQNDqwNCJ6CMOXvvSlNjntuOMO3fWud92WngXi1FNObfmdetqp3a6X2LU98fvh80b++uM1rnGN7uY3v3mzLDg+7GEPa0//ZF32spdtFgTWA4SRHqx9VzrggO6mN71pk5/0u+66a7OyqCdEkGVDHcuHU1+sDyxkyiSeNHe72926J/V1rr6f2pOwB/f1vaKfUI888shW3+A+sQaxmLCaIZAsQuqLhQJZ9gakOkKeWSHPPOvMZiV1H1jPpHXf3T/WOtaaa13rWm1iR94Rwx/+4Actnxve8IbdTn0c91U8ViOkEZFVz47q5ja3uU2z9phUlUtZyKM7ckomiw4Li/txl7vcpd1bbRFpROidL4YJOMRIWTckDQPh4MQJCQlCOFiuhc8Sur8us3RJOz4Hebc+PEIIn3jOly0brhGfsZykdR4d9Dm/75p42ot7R99B1kCeWpl70pq8AumUKeeTZR+fSzvp5ip/6lG49CGdwA/GZRnnUbjgUISuUFhgyECaARAxyBM9IDSWTkzglnGQGueWRxEKQARM4CxPgQHY4P/Vr361e93rX9d98pOfbAPxwx/+8Ea8EMgM3pYG/+mf/qn7+7//+zahsE69453vaNa0DOQmBrpkOS6QJ9Ig/5v1BOqQv/3bFkd85OB973tfd+KJJzYZrAG3vvWtm5WIRQ4QqKOPOrotNYP87DlSHyeecEJ3sZ6cWiZDhpQnkwVrJhJoEgE67dOTGcQofvKgc4DQKeugy1B25/vss0+TF6TO1bWlY+TwgYce2giwsiGIJl8EkOVSvH333Xc6dddkSS8/+agLJFEZ1FVgiQ7pcy/AJEk+MkhedETS7niHOzRSlwmVzpft46zcfth8jpxaNkfM6IxELl++rJVXvkhjlnrVkTwQP8s+d7/73dvyG+sh0iheyMdCnJhTL+Beq7dJPcef+QD3YJwu8ZcsHeKkTfx1eYc6iH87jqK4H1xARvIRdzgfrletnv25LPdLuHYU2fxY4Tjn4C1ccdLuuZA0bpzfDKbljeMmzljX5AtzyplG6ibhZEZv5DO6iUdvLvVeuOBQNVwoLDBMDsptUOwH9IC/jfkwHoxNYhn083Qc5JoFzPLZZ474TBuEkQSEitXIdeICsmDSR2aQuiM+fUTbC2SJlQ6Jh4D5gfJg3fp1bbkV/GYlcrnDNOGjoyU/liiTmjdmEdY73/nOzcLm/Jyzz2n7dz72sY81q6S8EFrWLpZFpAdJAeUfk0mkJfVGv5RpXE/yCMSNhWOo92FINDkhSYFrDr7zne80MqxODjnkkGYVU0ZyOD/zlEksEHesg+vgzOlfGcjyWerVfecHiqQuMuHKJ/GcI1yWVF/7mtd0Xz/66y1v+ckn5VMXXo4Ikh7EjYUFKbV8b9/e3/Zk3D4rRDnyFjqUU9nG9R2oU049jskL5Hr5suHecRsjIWlnIYAB/4RB2pjjZJ7qGoS59+S0tnf22W2/JrS0/TFteemynkxN/3Zr8pmRu6H4OaFexnUz1sl53FxIfvRMeRzpmDT0Jl/9aZcho2mHhQsORegKhQUGg994QDUQIgmBAdQbh0EGZ4NsJmkTL5eJZvny4UnZvrsjv3zkDDlhMcpm7wzkGXgdLWGy8gCS9q1vf6stIULiketTDDnn7xggWTbqByx4sZIhpvK0jHzooYfO5IX02aNmqTaw3+zY445ry6biWVoF+akT9WDySH3wjwUqM536SJ3ADjvuMEMA1LE00rueTTvICnGkB2KpDllFLf3Sh9ztthvKP/nZGWGTVlZQ9sSTZ+5fEEJ3+ulnNNIdGYjAzAQ/Xab3/e//tr1yrHuuUw8hYWTxHyNhyFwIHT+E1fKuMt/9Hvdo1ju6yn9MdBcClGlc1zkf1w/wTxsXpj7G6QJtN22CE3/cnr20xD9p1fNYjvjaQJAwMsayIQ8Q0sSPPPdiu76u9R16uiep99YGpocH8cbtyrW2IU99jty0A5A/3TyUpX7EjY7RQbrUa/zknzTaPrmuxR3HSx4c3RNnXCeuC1seG/buQqFwoWM8wAbjAdBAOteAyC+Dt/QG0MhZunTYfG2p89cn/nrGf7fdduv23HOPdp74CQOWJ0QCyD/u2OPaG3KQSU78DObD4N215USwt+zHP/nJzAsVyFyWGckjI1YK1sA73fnO3cpp4uRt00/1BMVyJodIIU4HXuc6bRJDNuSduojefQlaWUxICVuxYnYZMrqCuHQW3+cqiJBOuZMWpDvzjDO6E371q/YCisnNpEYHS5iWLMVvn3rphSxbtqFFIhY8E646ycRIZ/sbQXou5RjkDffTPXAdIq78mchNmqyuXuK4/SGHNOtlZIgTQgMzOvaw/BooX5bn7edjoQuBuHxPti0XI7hk+U3OhQblCtSzOnFMPYA4IRchK7kPkLjqXD1ziZ/7AMj6+FobGucDG7set8v+ZDj2EEdY09s9m843LjL6FiJyC49+adOOyB8/ciIvP3FGRuKnDI7RZ3wc+4Pz7MWLruP40U+bc65fe6GLjtqX+JMYyy+cfxShKxQWODY26Bk4M5CKl0E6A24G0cRhZWPZComw/Hixi128Tzs3SURU9pi2+IAN99nbFphAQjTgtJ682WTvkybeon3Ri17UlliRMS9f3OEOd2jkYTyZ+tCq/W33u+9922c9QF4f/fjH28Z9nzf5dU9GvWDhMySZQJRX3q5T/v6syeby8gNyglRalmSdCDJppx4zMUZ28PPjf969/Z3v6B7/hCd0b3/729tkhTSACRMiJxif+9yKt2u97erNWtZHewl9DiIvVMyFyFD/ypJ7RE+TJLC6evN3375+H/XoRzeynPvh/ibeJMiOozsdkWZvSiOtsUg6sijKWz0iqwsN7lXul7pSZi6kBlJ37pt6QTxy78YgR304qhvpcx8GDA8MqdfECRJ/nCbXdBiHRScY+8vbErt77iHAm9EpX3+C0jUjHT/3Ovc71+N2LA/lCVK2wHn0GOcfFz9ljrapWxCHjtHB0XgSclnYeihCVygsAmRQnQvjQXg8kBt0J9MZuPlnso4Vpk8xE1ccsiATYq6lTXgmAdanpBXXHjOfvvApEm9asmDd8573bNc+lWGJV1pxDf4sP76pxs/LBN6QzQsJP/rxjxsR4lgTvTBAh2FSyhuDg46cFzGucc2BECJKPini0x3eTPUpk+c973ntG3EBObOT3WxdnX32YIEDcledvar7/Um/b9bJEELLYeo79a4OMsm5TnoQB5lk/fIZEm+fvuc972mWtbE+6iD1OkaW0XLfkJKW/5q13cte9rIm14stXn4wuQapm4CM6VvV6i/3QR184AMfaJ9Gede73jXsi+zlw7p1028qTtdV2sJCQ+otdahcyq+9BK5DULXb8X7KQB0lvXqWflyHkZl7LSx1Ggx+s56ROZY7CXHUbfqWD1E7bwR02uoFkQPCtbMQJ3GS14ycvi1mXID4j8sUeeM8cq/jNy5z6kQ4iJt2N1gIh4eJ9JFGSvs4hQsWRegKhQWOtswxPeBOIoMtGFwzcPPPMssYmcBCSgyySF3kkDGetE3sp06/BAEGehOi6/ixdIyJxoEHHtg+oYIcIHa+cfeSl7ykWedY18aTKBHR29Ek69MZXpAwaZx68sntBQmWo5ve7GYzb4QKk5YbT0w++fHQhzy0vahgX54ln89+9rNtCZGePmGyxx7DG6QwnvDJyYQ1lqucB1zpgPbWL1Ka/WQmKU648ictKM+Y0Cm3t4lZLBEw3/hz7rtySOxcoENAlx2nlzzB3kf1hRR+/wff7+5z3/u0pWwWHXmHMExaTzNxQ15Ucb/Jld4nS7zlyoKbPYp5O9RSOPLtR9YXGuifulEedeA4bqeg/OrNkf/4nrkmI/GFOSdrXG/O4waIP5uHNHGB86Qhdy5CJyx6i8PpK+pc+0oa4YGyuL/SQSN/fZrUBYgTXcb+Ofepk7kgXRzoJ9GBvORNT/qlXztPPYqTfhIdIfrkWNgymL27hUJhwWA80G04eQyYvAbEb2bQ7NOPJ6fEz+dEYpkzafuyvnCDr6N0ITniIXWBDffSj/XLxAPis65ZGvVtNwTLN9R8UsNERJY8pHFtbxudXcuXDt6ofMADHtDeZm3oVfddOCQNVq8eCAodpM2EQy6ig5T43p2PD/vO3lvf+ta2JPmCFzy/e9CD/rHX5bKtfkC+KSt5qQfkb6cdhxcX6Lljf8765bMe2aOmLAgoWFI+88zZepoEGT4/Qj8Tnj1x+Y5c8gf5z2LDOqZz9hvKH1F91atf1V3/etfvHv+4xze5dDfJhsQ5hgCQHQc+hmyCJls6++Tuf//7t18sYEXNvkf3xYRM1tCm/rrtXdhQH1ygPBzyOSYS6kIbVY/ceEkw9TKkG0ic+M7HMuI/rtf+bzsH15EVjHVT3+1+zgMEK3mmHOr/nN618P6a/Mh0HZDrHrXw/hjwC+i9Qfp1g7wxUp/JH8hOW6UbnUL6tT0OMhZoL+rYMToXLlgUoSsUFhnGk8MG6P0zZIoxjpXBFLlCsgK/iOBXDTKAcyFWJjufCrEkKD1/Fi7ExoA+ntBCIMAgn31h5IRUDDJmvxuXCYOsTAKZeBAdnwQxSVxqj0u17+HlxYNeaosDLlMf3rQV7oUM5ER61j4kzNuo9n6dfPIpbaJL3aQMEB1h6ZKl7fMrgYlJXYFl3+tMv5ghb4TYTyz96lcntPKAcoyJmroMeUCipFNu5MLEGKRewDHnqUdy1YlfCrEXD+n1Sw6Wo6XlvK2behyTh8hLmPuUc7r5TAmwGHLRX5hfruDosXz5X1uXLmyk7KBMHF1Xr57d28VPXSgPS6Z7mgcbiIyQFfHSPnIfYHxfBkg3fTqNsT6QeqbTOO24/eXeJFxc4SGgq6bbzzgzccd50d3eu5l8psPH+aTvjtMESRd9N0Dvn/zUadNpuu26Tl2y/keO+m569MixcMFhjrtWKBQubBhwMxG1YXc0GBo4E+aYgfm0fpL6fU/AEAYDauJABlMWOsuZPkwLLEsIHWQykc45UuanrvISxDWvdc32zTovL9Av30XzLblMCtI5H18b1B3p5dchnAN/36xCUPh58cEvVHjpQFxLnKxaN77RjRsJNXlEjvIB0kHnVgd9Eflz4p511vB9t0xgIK1PvqTO5E0P4cPkNBBXafxihfO2eb4/iiMvpNa32fJiiV9a+NhHP9ryFZ6yJ0+wl2hYrpxdCgR5Rw7QK7olDrl0iD+dLCW7P/e6173aEnfqpuU5nQ7cy+gD8gu0BfGjJ/0AcfbhZqQYtBHWQL8WYRKPXgsV6iHlVHcpn3MkzT23h06djcuintRx0nDqz3XqHpyLO1f/grSnyTSB81yPSb9zum/XE2byOPE87HiJaJfpT90s69sw/+xp9PDhu3TA2mZ8oLPwPmKTkzbgnH5jfdKHIHlKTxfn4/rLddMzevT+8jQeJB7QW7vXvuk/7rcgLVfYcihCVygsMBjkDKwGTTDgjidig+dAPjacSJb3cc46+6w2aBp0xxMWP4O6ax/xZdXxjTkTtB/f9iYpCJefwdlPfdm8D36J4sEPenB3k5sc1CYyzoAt/qpVq2f0kQ9n8A6UY6zn+NoHk+VnovVrFPaoPf/5z+++9c1vtSVNy5J+moslKpOkzfxJnyN/lqMhfJiMOGnomklJXlkmAtfSiNvOpz/p4eOtJkph0nKxIiI8XvRYteqcRube/e53t58oy69AuFcI2LgO5Kn+oxfIj1wfew6kTTp1SvdxGZWNLFbIBz3oQY2cxx/INInO1G9/nbZzzjlnt3oOxvHst9x+mtAhdgcddFCz0pGNaPtheG1lXKaFBOWYrCdHdZ3yq391isyxaKqbpIGQnqRX9+Lz5xdIIzxtCsZyYJwmYY659wmjwxhr1w2En5OHNG35v9c5hHtG7945Kp+2CuTnHskj+YzLRrZ2kDDxo1fSkqm9u079IYip1+gVjMsmnXP6amN0R+gQ6ab3NMb6FbYMhjtQKBQWDLzyb0A0CPuUhB9dz3IYWAb1kgAiYHA3yLLY+MbcWWcOH5yV3sT/gx/8oMUzkHIGUJOZn9ryQVykzoTtJ54QE29gku8nul796lc3C519c948ZbW55CWHzfgGc3mw7vnBfZM98PNpFDqzIJ3bgE1Wjjk/9rhju8PecVjnB+RZw+yfywSSeOOJIWUD1jeuTXK9Lpw3BE1MCKIPFp/0u5NaXDjuuONaGdU1+T7GasnIp0DUG/3VJyulT7H40LE0yvf2t7+j+9d//ddGdrz0kG/v2XtmSXT89qr0PgXintAtZfXma+oOTLQ+3IxIiMcpm3aQPW10snfv+te//sxSq8kSATnhhBNa/WcCV+Y1awYSh/BmcgZ5Z5lM7f2hb2PaEItcluL9WofPmCi3vZEm68heqAgZAv0jxEM9qUttAclgOUr71OeCfASbnBC6cb1B7k0wbo+T7VMbTPyxP0RPoAsLW/qvug45osNMvU+XI3F8PzHlYKlr7bjPSzj/cdpca2fygfyubBAdHbnIDlzP5Dcdlx75XmXkapP6ROKMCbT0kV/YcihCVygsMOTr8UgcEmGpy/DpB+a9aOCH65EvDvkyQPt9Vp/A8DKCTfsme4TEJygQrpP7ST4TiknEkqslzXzWw8SFwD33uc9tn/gwidtn9C//8i/tLdNHPepR7a1RMGEYnE34fpnA5y5M9vL9m7/5mzZZsu4hncjBxpBJ0YQg/a0s6fayjvzSkS3MN+ssDSqjPE1SjnNhmCBY/4b6y9uZ6s437ehj6VB61idLiia2vEWb79SJ88lPfKLJyJ5D5UNyn/zkJzfy+6xnPas77LDDWh1f7epXa7JMUsgg4uYbfMiU/YY+mMxC4dclkGd1LS6S9Ik+H/XM6ueeuDfyRzIRPQRQGmnJYxnc8zJ7NjJy1Ne+1sLUjXL6pMrXej9loG9+G/eDH/xQ+8k2Zc19+9CHPtQ+LxNig+R88pOf6J75zGe2t5OVz/L3M/vzr/Yy97rMZRqxl0/u2UJDSIYypo1ysToFiYdwCAfl0rbSvmKZcj8QFOHBOG6ux3WS66QZx3cu/zGBDPQBVi0uVi0kiS7uMQc+Z0IGWcLom7xSthwhccGRbvIK0R1xytZGtE9EP3mGoM2WoV1uUCZ1ucs0oRvqbHjTWjnI4kJebdGIlT16FbYMlvQ3u93581KxzPIGOTezUChsGWTiNQiy7LB0GVgN8AZi1jiDrv1lliLFNYmzzCAG0umTBmIEw6RgOdBEYSJBdAzEgTi+Y4YcWmqVzpM1UuBjwN5qBXlKZ6A2bCAidJEvP8SA5Uj+8tl110u0AV3YfDDwe2tVHOX+1QkndL/piQkiw3poqdcElElperhqx3EZxhCmvsRXNyYS12QiPY6WgtRRrJzKyik76xT/saUjJIwVzLV4mXyFuQ/uj7zcL1Y2R/mQo07oo17VKVmsbiyG6lA+6s45vfz4vxc5wL1hOXOf3H/5yUd8bwRf/epXb/XMOvfDH/6gbwu/bfqR6d4ghpau7X/UDn784x83wqjNAL3EF09d0DcT+Zm93059PsZ6L4NIT/fzMl9c0EAUvHTDMvr+97+/vVmtjr0xra+wrN7vfvdr9/DNb35zI7kefLw0A96EZrX2yR0OOdYnPAx48zefl9HufY7ntre9bSPr9nyq58c+9rEtnFUcUfdTdu6Phy3OA5lP1mgb73jH27sb3vBGvdzH934vbfXpYcqb3CzT1+wfJH7W64vAa7PIuZ9j8wClnXkJx+dzPIS5b9ofKzr9PdR5KNN+yPJQxd/2CfstX/CCF7Q24MUeD2Dy9Y1Gberxj398u/ZAxvJMZ2+J21pw+9vfvn2CCLF/5CMf2epNHL9Q4oPZdPQSkoceWyf0I3WhHenb2h+Lcvqm9lmYhTHCJ4PU/eZCn4S5R8RCoXChAblBGkzYlvIMwiYek7If0zcQsxqxXA3kan2bsFiTWHkQIUdp+TmSZSBFngyuYAB3jvCRb6O/3+00KLOMedMUmRsm92FfnOWd9ubgdDpWu3yaxLn4CMt+++3fwhGEjcHA7vdPgY5XvcpV2iRj8mD1shxkohaPvtlTNh+Zg0wWIXMmFH4IJ5nKynKmXtSlT3QgWsqJzND/Wte+dvMXX9xr99fugwlcedWNcBOe+jbJyodeiKEwvzlLPsIlje+8maDpwsnfpHz3u9+9u/e97932NpqU1T+Z/TDdyiGNOvECxF3ucpcWLv4d+jq6Vp+PegOTugnhwQ9+cPu+nT12LKwmd2lMuPK96lWv0mQ94QmP757ylH/rnvjEJ3ZPfepT2yT8H//xH+0DxdKw0L34RS9qftoDMtfaTE8oFyKm57RWZ9qqso7h2v1BgJBjZRmTCvfPxMg/R/HnkiVcfCBvVd8nAv7aUibZyIpcQDxhqtmPZ+VJh7CrY0cPH47afdIGScNFP/pyaf/8yZQeXCuPB4OUfWwtlMaWBTLPms6b3iA+2UE7l2+vh9yTx8rth18nSXnlx2UsGGTU/rkLAkXoCoUFBoOuwW4YsGcHY9cGeNcGSAOjQRPZcm4QFib9eAIxoHPisP4YWMUFg7Q4iJ1JRBykJhMFkCfcwO9bdyYjPxwe+dI5Rr/kJ1za+SDcd8Kyt8s1ZDKSn6dWyzNIHfnK7bgxCI8s5SGrTSa9f7QR55xeV/JBvZjk6NvqZHovk3KA+OrWcey8GJGJSrrcu9SdjeTyybUwdaQ+xWdZky99TZ7Sk8fy50h/hM116tKRv3uwQx8mbeT5rp+jcP7Sks+lzfh8C6vbDjvs2OcxTO7yct+Tzrk6cRwsu0N5h3wX7osRQH9urjbovLXP6fuh3oLUW+rBPXNMu5jFUBe5p9rQ6lWzcsSVbyBedJJujJAp+XDRAeipTXCRAYkL/IWnnSYfcE+jd/J1VOZGQvt0MC6b/FnwhZ3ek17WyIw/4nFkzJRHXr2fnybLW67a9DhejqmvQf9h3OEKWw5F6AqFBQgDnXHWwGeQjZ/JxkA9NTWQN4TPtQGT5SzxWlg/yBtYpTeZh5AYUAeCNliAHBt56M99RiT+4jkne4cdfFqE34aWL1i+nYmjnbbPewiPzhsD+coD5JmUyKSbo4ll++13aLIQv0xi4tJrPigzHWAcT/mlzZfxvWE7lhk35D2blh+QO0ycs5MjAiUvsqM//8glyCZ7aVNfIWji8SO/penjkDzc12H5UDqI7GFZcZAd/VJe/uIM9Tds5CcLgZSHcHIQTClT1kloK0lLVsqfI70WGtRFHJ3pPq6fMYb2NPvQEaiLtN1xGn7ja2LFlR7E5wLn4/aX/KQhZ6Zt9IhYftoEEu0YEpn7Nr5PrpNfyhhyJv647DCOLxwBzUMFpGwrVg5ji/jagLipyyByx+UXX1x7PGH7lcMWLHJTBvqRJT2XsMKWxWzLKhQKCwYGyX5IbIPecD74WQ7JpuJh8GXZMtjPkgtpGvHrB+UMwI4miwykzskbD67SSucc4m9wH1+DCYL/4EdO825Wo8gUJ/nPB+EcXchzjIUkICt6Ra7jpiBpOD9dhbS273b11ykvkDnUJ7m9Pi2PIT0rSpZ9hzIP6enoCCbgTJop02S5xmUSBpHR6lMZez/xIwvEdT3EHe5Z0icPLudDfkN8ZRrfa2GsetF/nA+oj9SJtEN5B/0iI3kvJKTsdEUekAhAOsbERRxlOvuss9r+OMQmYGGSLrKch4ilzDnyS935xI26CqQb16u2ER0msXTJEI9u7lMgf3kjU7kHQbuHPemD6DbW7+yesEmXMGWMPuTwQ+pC1FhshQtLmlzLq1nheqRupAspjFz+IXjSiRsSl7rhz4kXWa4LWw5F6AqFRQWT0mApM+gPbva6cH6R+k29bl79mp9qktr6CIkABMqyH+KBUFheDBAWREP8v5x88synYJAM99cxhDAvCCEvkY2ExCE7YD/emBi2Jdg+X3lw5ImL/EzGjdwQMOnIBmmQa/IcV08TMHH4AVksYyFNZJzZX/MLkQ9xA/rQQ/rkgwC2ejln0NNDjaVWdSFfDxpA1/QBe06RytS785DMHEPc5OWcHskzdVPYsqgZoFBYRMhAOJ8rnD/MVadjtzEIZkEbzs89fmHLQV2HFHn5xQs6XuLw4lAsX8iKa2+/Inz777dfu4ak8wZn+0B3TwLF8bIL/1iiEBrn/ENuLrHrJdqLMAES5AWUkCzXdCFPfl5sShjyw9/b6cgPJy7/pJEfl4/0etkIYROXHsgVecK8RSo8+URHcXNM2dSHOvvLn/88E64eTz31tEZC6Y3UInfAz1vYyJn6jeUx9evNcJCOHEf1Sgf5TZI5rrBlseyZPjzUw3eHNhfepPNWVhpnoVC4cDEeLDfXnVfMJWvsNoa54sctPswuw86l/7hsk25jmCv+lnDnhrnSxC1EIA902377lY3k+GQIguOtZXOUe4MA+Zajt5QRuwOueMWebOzYhy1vBGXf/fbtbnazm7dPfkjrTWTpHUNUAOFCauyHRGi83e0tY4iFEDl0jji5Nl8iWd6U9la4tIiat6h9AsUbz3RCyLw9HfK5zz5793Gu2nTyORuf/xAX0aQP/cSlg7eRvVXtzWgf5RYGyi1v+fAf5O7TyojUCfcdSB/xVlZQh/JUDnHl601vZUfOxAt59OY4AqoOfDaFn/uhzuhABv3UxQD1WEuuYyDKhx12WPtE0eZimsbVd+gKhUKhsPhhaQ9BCmkwtfFDQEyWgLwgGeIJz9LodtvZ+zn7tjDyNz01tiMLFoJirgtxRBITRj7yRr4Xg9b01yH35NEjaSLTdWSJ48hZRkX2hJFnuX/FCukGK6S0yuBIbnQjOw56UX2YMtBx2PsmH3pKa6nVr6hITw7EmsYvdaVOsmysLsHSMUIpX/pKR7Z08hdXHurFeY78xKGbchVm4R7Ud+gKhUKhsM0DUQAkI8QBARtI0UCuVvSkwrmlRHH4uR5eLBo+X8MfgRkTJG7FitmXE1wjOvIISZIvt75P7zpxHZvcabJjSXf9uoHwIUwhmOQhPsgcRK58A6RIfCRK3giWOORKR3c6DOUNoRz0p4O48uBPD/HJRM444couvXOyhLPEyUue6lNc5+Q6T73RgX4w6DD7fTr5SpN6L2x5FKErFAqFwqIGooBAcIA0IBKONvknbEnv+FmWHcjO4G9fGX8OSUGiQvJ8a5C/PEJIyEa4yF67dvhkDTnIDLmJ69x3Gh0RI6SNLcWLBk2f3p88IA+BAvLFFT5gSds3lzIF8oWVKwdLGxn0B9+nlH74NZbZT4aI4/NEPpMjrjBpQRgnnxBUECdEkB85rsUDZVG+xEcKhYdMcuSKxynP8Pb4kG9hy6AIXaFQKBQWNUJUQlpCbhz7y0Y0hvMhfCBSA5lwRPCGpUl+w2dLxJMOGcGrBiIiH6TE8misguNzZEserFcDgcnng3yPMGRLGrIHvRwRQgRrIHV0Fzf6cixkKdNgtVMOFkBuKM+gYx/SxycPWOqQrYRB+3zPdH0N5duQWHLiSydMnKQPaRUWfbjIiP4w6LEhzRBv+uyvwgrnD1WbhUKhUFjUQCAQDMQjbnyNRIwdMsENy5K+Izf7fcENw4bP2DjPMS5xkJLBb0OZQ5zep/kPmDwf3Gz8IY/4z8aFIZ+/TsPN5rthGphL1thvvjSTx/n8OLpxIYLqPOchioULHkXoCoVCoXCRRgjHfG5MSraU2xjmij92G8Nc8eMuLIzJ3aQrbD0UoSsUCoVCYQtjLnITd26YK03cxjBX/K3hNoa54scVtiyK0BUKhUKhUCgschShKxQKhUKhUFjkKEJXKBQKhQWP2lxfKGwcRegKhUKhUCgUFjmK0BUKhUJhwaM20RcKG0cRukKhUCgUCoVFjiJ0hUKhUCgUCoscRegKhUKhUCgUFjmK0BUKhUKhUCgschShKxQKhUKhUFjkKEJXKBQKG0F9/6xQKCwGFKErFAqFaSBvcevXr+9Wr17drVq1qlu7dm0Ru0KhsKBRhK5QKBSmMRC5de24bt26bs2aNY3MFaErFAoLHUXoCoVCYRo+Xrt06bLeLe2WL1/erVixYsbxKxQKhYWKGqEKhUJhGghdfpHAcdmyZT2xGwheoVAoLGTUKFUoFAojWFqNG8jdkpnrQqFQWKgoQlcoFAojxEoXxzqX80KhUFioKEJXKBQK02CF83YrN7bIxb9QKBQWKorQFQqFwjRikYtVLoh/oVAoLFTUCFUoFAqFQqGwyFGErlAoFAqFQmGRowhdoVAoFAqFwiJHEbpCoVAoFAqFRY4idIVCoVAoFAqLHEXoCoVCoVAoFBY5itAVCoVCYZuG7wyuW7euuWDt2rXdmjVrpq+GOME4fr5PKC4nLHEd+W2qXIjcyBl//zDyC4W5UISuUCgUCtskQo7G3x8Mocq3CKemho9MI1bImHP+Y8dfuPOQrrPOOqtbtWrVjNwg12v7eGefffaMDjApO36rezmrV6/eQE6hMIlqHYVCoVDY5hAihbwhXiFyZ555Znfaaac1grZ8+fI+xkCukKlly5Y1/xAvRw4xA36DrLXddttt15w04pxzzjndqt4559dHnskbWePIlo+j+I6JS7bzEL1CYRJF6AqFQqGwTQK5QqBCvLiddtqp22WXXQYiNR0HsUKkOPFZ7QLXO+ywwwzZkp4fMuiItC3pjytWrOi26504WXIVl3+I2yB70Il/yJtz8mIhLBTmQhG6QqFQKGxzQMoQKRYyvCmEDbFCnkKmHMULkXK9dOlA3kLAxBeHVS3hrjlxlvRxIg8pY40LORO+cuXKdkT+smTrmlu/fthPl/wip1CYRBG6QqFQKGxTQJD6/+3IOjdcz+6Ts2QKriEET5wxsmTKf/nyZc1Sh6whZYhhrHYtXk/2gLWNZW777bfvzj77nBZXHEf5CpcOsn9P+pDDQmE+9A8OQws9L6z/oIMO6j73uc+1hlkoFAqFwmIAq9f69QOJ+81vftN94xvf6H7729824obgIWWsZjvuuGN3tatdrbvqVa/a5jnpWN9geupsc+fRRx/dnXbaqd3BB9+2ES9hAyljWRtIGML2y1/+sjvuuOPa9ZWvfOVuv/32a3kikQhhL63t4TvmmGO6n//8593FLnax7qY3vWl36UtfupE9sorUXTTBunvwwQd3X/nKV6Z9Nh1pi9UyCoVCobDNARFDuk488cTu4x//ePfUpz61+8xnPtP9+Mc/7t79nvd0j3r0o7tPf/rT3cknn9zeWJ1O1YhZLHdw+umnd69//eu75z73ed3vfve7JjfhJlrWNUcT9s9+9rPuxS9+cXff+963e8tb3jJj3fNSRd54PfLII7tHPPzh3ROf+MTuC1/4Qnfqqac2WWMiF9I41sM1B/JEEudC9BE+GUcYJBzkQU/lHkOc+CXfgJy85AGT4a454Vx0Sth8uhc2jiJ0hUKhUNjGMOxH425+85t397///bvLX/7y3Utf+tLuZS97WXf7Qw7plvbE7M53vnN361vfutttt90a8UDWQlScc0jXBz/4we6oo47qvvzlLzeZWaJlUQt5scx6+9vfvjlv0X7oQx/qfvGLX7R4O+64Qx+na+Tts5/9bPeDH/6wxb/rXe/aHXDAAdP5zVrnHKVDAkPCXIcIZal3LvAnb9jHNxCykNTIJzPpHfmzXIJ0CU985yFoIH9hCZ+EeMPexdl9gXQnm5yUqbB5KEJXKBQKhW0arGcrt1/ZSBQgSpZbkYtZDITF0ivCIozl7mtf+1q3bPnwIsVHP/rRRtaQlKQNyXGNQF384hfvLrvvvt0Pe9L2/ve/f5pMTbX8vve973Xf/e53uz0uc5lGciy/ArLz61//upFHeXznO9/t/vznP7dlYXG++tWvdp/4xCda+Le//e3uJz/5Sff73/+++9Of/tT99Kc/bWST/49+9KNGGulnv9+6deub1fDzn/98I5LiA0LF8ig+WX/84x8b+bRcjHQpv/Bf/epXfZ6f7375y+ObvmeccUZbKqbrSSed1MLJTNgJJ5zQrJjRQb2LS5Z6Uhf8latI3eZj2TN7OHnWs57VPDYHl73sZbsHPvCBrSEXCoVCobAYgFwhGRyy9PWvf737/ve/3z3gAQ9ohA1Js/R5yCGHdNe61rVaGhYycaVBaBAOe8iRqUMPPbSRQDKud73rdXvttVebF+WDqMRiJj2StGK77Rp5Ef9Wt7pVd4lLXKKRw7e//e3dKaec0l1yt926k3pCdqc73am70pWu1OIhbPbW2Yf36SM+3Z144gndDa5/g0awXvKSl3Tvec97mnzLxx/4wAda/kjU//zP/3Tv76//0JMyZbLf75KXvGS3++67d5/61KdaGf7whz80+d/5znfavj518KUvfal75zvf2YjgN7/5ze5Nb3pTI2jXvva12zK0+MgnGZ/85OGtDOrkXe96V4uL/EmrLi91qUu1pW26HH744a1+WEQR0Le+9a0tP5ZIVkD1xak79batwL077LDDWj1tLqZpXFnoCoVCobDtArFiRUJkdtppx55MDG+uIhc7rFzZ4uTTIQiLX20A6Wxg33XXXbtHPOIRbWmWJQtJkR6kmV1+Hfbfsah50eLe9753s04hRt5sZZ1jTbPMu9fee3c777xzs+axYr3vfe9r8VgQEZ9vfuMb3ate+aruW9/6VntxYt99920E7Y53vGPLE0FlgbvKVa7SCN9ZfZ7XOfDAput73/ve7kc//GGzoCFsLIX7779/0++1r31t9453vKNZC5EwhPByl7tcI2usfK7F+9jHPtYcS9rNbnaz7iMf+Uj33Oc8p5ES+h7xmc800rh3X46PffSjjWQqC8JoX6J6AOVF+Nb06VjmuDW9vvIoQ9HmowhdoVAoFLZZIA6WAhGi5cu368nE0kbIWIm270kRIElIBuK1cvvhqw7HHnts94lPfrL75a9+1UgJK5flVlYp1jqQBkkJEB5LoSxPiBsi5eUIxAzpQYJud7vbNZ126EkVS56lVcuiZ/UyESu63PCGN+xucpObNMuWuNe85jWbJY910BuxO/Vk8IpXvGKzgl1mevkWGbPcScY+++zTCKQ9f0jZX/7yl0bcbnD96zcdydxnn727PffcsxE2bvdetyuyovVhCKNlU3KRP+FIaGTv1eeJPJJFb3WJxN7znvfslixd0h3znWNafagvFtDrXOc6TVZbzu3lqzNpCpuHInSFQqFQ2GaBMB3/y1828gOIBUsYS9M505a2ZcsGaxEixiFHlhq9NrD/fvvNLFXe+MY37k448YS2RApjMgcIDuIn/TWucY3u7/7u79qesxe+8IVtKdYLEyxZZ551ViNazsWVBkmyBOtFif/8z//snvvc57blTzItb2ZvH7136M936okWIKcsh+JYzlM2pAmJFXb9nsR5McT2qTe84Q1t2Rl+97uT2pFVkkyyWc9O6YkcfZC96173uo04vuAFL2hl2GOPPWasb5ZsvTW8y8Uu1ogqsnave92ru9Y1r9X2AX6yJ8M+FXOb29ym23uvvVoaRHL59LJr5BQ2HUXoCoVCobDNgIULEDdAOuxfQ6YAyRGGICFLgNQgRSxZYO+Y5dYHP/jBbf8Sa9s//dM/dY9//OO7P//pz20/m43+gAwlnbzlhUQiSPJkGbPnzZ50e/bkP9UTmtN64rS2z9cbttJZnvSCAgsc3XxehWyWMmQNsULWWBERotU9ISILkbL0iQgibT/80Q+bZc7PmyFNiOT+++3fLHyn9Tr7Lh8Lo3LQyTf4yKCTZWBLvJZr6WIvHFLnSI46Ui7LvfYGPvShD+12u8QluiOOOKI7/vjjG7HzyZazzjyr+9d//de2/My6Rw8OAV7bH+mvHIXNQxG6QqFQKFxkgQxl+Q5Bi+UH2fGCgG/I7d6TJiSLVcmmfS8fIDVeQBDvc5//fCNDNvyzcnk7FaGxjIhwWWa09GgvG1Il3L4ypM6LAI961KOaFQ/5QugsNVp6tWx64IEHNqKEcCFDP/jBD2bytRRrGdN+O2Tp//2//9dI0mMf85imuzgIKV3owXJmPyDdkUgkyosM+VgyYsoK5hwRkz+r3CMe+YjuKU95Siuft1npfdTRR7X46g5ZO+PMM5q1EKFkVeP32Mc+tn1X77//+7/bUnPIat5itdwrfUgiv1ve8pZNV8vIrINIY16GoBf91ENh81FvuRYKhULhIg2kjtWNQxaQB4Tr2c9+dlvyRKpYi/KLESxff+4JEdKFbCEo4iFuyIj9c8iOX3FgnSIfWbFHzYsOSI9fgmAFi+VKWoQIuTFnmj/zMoM9cQgdImW5FjGip31oiNeNbnSjZhlDtrzEsE+fVnx79176spc1GVO9Pl/56lfbUioyh+zJR1mUCYFCJG94gxsOS5/XulZ78eG3v/ltd9zPjuv++Ic/NmuZZVyfMPnIRz/SnXnGmU131kHlR8osK9urp768KIFYIrFInjLZX6d+WOnUn7q57W1v2/3N3/xN8xMX0VQ+5NQybe4LOJcGJpesL8rwsHF+33Ktn/4qFAqFwkUeLHOInL1ppr2n/cfTuuc/7/nd3e52t+5+97tfi4NAIE4mV8Tkrf0Ee1BPpv65Jx6rVq9ucbJUGYSQsC6xTrGQIVgIlbxO70mUtPmUiU9+QHuLtic40nLmUfpJh0BmT5yXEHbsSZClSLIti7J80fP5z39+I5DPeMYzWlz5s+h98YtfbBZBPyXFCobIIWPyYVVUPrqwKiKAwumDYCJ+r3zlK9v87gUN6ZTDSxTebLVM7DMt0rEm0hdZtSeQ/nRUP9KQq77Uh2vLqEjty1/+8qbv05/+9BYXOUb0INfukfrZVoB4n9+f/ipCVygUCoWLNExzM5NeP9chDY97/OO6tx/29mYdQyb+8Pvfd5e69KUb6RAHUUGKkB773JAMJASRYrXjECOWKkQQmfINOeTFiwC/m7b0XfpSl2rX5CFNiJSXHk7t4ya+/FnVlvRytu+Jj/wRIYSGDMQoe9i8TSo/lpyje9J5jatfvbt678gin1WPFZAlj8XMyxohcMKVj4WMPvJFwrx8IVz5lMcyrvmdBQ9Bsz9P2Ec/9tFuxx12bMSDNTF1xYpHtjjSOKc3boDArV23tluzek0jveQf/qnDuz0uvUf393//943g0vMud7lLI6oBvei0raAIXaFQKBQK5wLTXOY4ZA5Z8K00pAvhscmfJQqxWbNmbR++rhEqBIS1LECwkCnpkRkExkTMKia9pVL+PtXhp8MQKQQQMTn99DN6cujXGdY1UoNMkSUO3ZzTEwECetIBQZOGfPkCa5d4O/fhF+/l019aeYsrHMiQDnmTB39+yuGYvW7RgwykKr9fi6ipA+VURvvo1q1d14ilcGUTfvY5Z3fnnH1OW46WjzohXzplxxGQSD+R5vzA6xzYXW7/y7V6QBgt/7L6+cZeQJ+UY1tAEbpCoVAoFDYCJAjJYTWCdT1RWNoTDcugrGHnhljmFgxM2edhvt4UIH6xuo0xroMZ8jARRz0jhghkrIHIHnnAaoisuMYdLFUDYhjiS7ZzeZG1LWFLELp6y7VQKBQKF3mY9BATZMg5MueIdDgiJI5TU7O/vcoPuXBENKTnZuMOEykixAlbu9ZvkM7+wLw4rFX8pOOAH5f8+A/Xg8wxxGE1pCs3+M3qDmvWDGH0JCf5R678g7EekGsWMcdZnZG5wXKXfBxD5ladc3bLbxyOyMXit912fv5sINQInJcxLK06T3xL2iFznLRjeYVNRxG6QqFQKFxkgSAgGUjIpFXJ9dgSNMT562lRnOwxG1uPQjqEcfyXLpXHbF6OwsZ+QKfBashvIDLD9VwY9GTdWjGyKtJlkDnV0gqPLuO8Bn1nr2Ey3PWYRA1pho8qyyeIPyxfPuQ3Tuc68devR/6GJd0xgQwmSZt4qeOxfoVNw1+33EKhUCgULoIIYdiQlAzkZ+wHc/mNMQ4fk5D4jdOGnMyXT/93uOiRuGNMxgF+8py+mnYDxvk4zsYbwG8yH9eRuaHs2bBJLFs+xJkrjzGxkzZLr8GkzLnkFzYPG7asQqFQKBQKhcKiQxG6QqFQKBQKhUWOInSFQqFQKBQKixxF6AqFQqFQKBQWOYrQFQqFQqFQKCxyFKErFAqFQqFQWOQoQlcoFAqFQqGwyFGErlAoFAqFQmGRowhdoVAoFAqFwiJHEbpCoVAoFAqFRY4idIVCoVAoFAqLHEXoCoVCoVAoFBY5itAVCoVCoVAoLHIUoSsUCoVCoVBY5ChCVygUCoVCobDIUYSuUCgUCoVCYZGjCF2hUCgUCoXCIkcRukKhUCgUCoVFjiJ0hUKhUCgUCoscRegKhUKhUCgUFjmK0BUKhUKhUCgschShKxQKhUKhUFjkKEJXKBQKhUKhsMhRhK5QKBQKhUJhkaMIXaFQKBQKhcIiRxG6QqFQKBQKhUWOInSFQqFQKBQKixxF6AqFQqFQKBQWOYrQFQqFQqFQKCxyFKHbhjE1NTWvKxQKhUKhsHhQhK5QKBQKhUJhkaMI3TaMJUuWzOsKhUKhUCgsHhSh20ZhWXX9+vXzuskl2LErFAqLA3P137hCoXDRQhG6QqFQKBQKhUWOInTbKCyrLl26dF4H4yf5HOdajt3YE/98/puKTUk/X/6bk/c47sbO55I5V/xzi9fQX0/6ud4sGfNgvnhj/43Jd5wMn8sP5vK7MDHWZ1P13ZQ0cUHOJ/1ZuGHsN4nJNHNhw/AN486Vduw3cz7aRsEv53P1441hrvzmgnhz6jHCpsqaD+eWx/mVv2Uxv54bw3xx5yt3zjcnjzGkm0/25kLa9AGIrPllnve8ChuiCN1FGPN1IP7nnHNOd/rpp3cnn3xy94c//KH73e9+1/3pT39qx3Xr1rUBf+3atd2aNatH52ta2Lp1a5uMOGFZqh2fg3ykGTDb0RN3LKfF648J5zeWBYkLibN69eqmW2Twd+Q/m/f8SLqklY5f5OScvuMwx6mp2WVq4WefffZMOEQmv5m0vV/qaU3v1469/pGReuEH/ONSn86TDxfEL3klblz8IXWWeCkr0CHX8Ut6R2HgGH3BOYgT/ccyQFiuJ8PG4J+25igdlzxgCB/KH1lD3Fn9pAmEr1q1asZvUmauUz6QJuVW/64TD5QzdcDlHq3qj4mTNI4gTfJIGBmJM9f1+H65DhIvMjntSjx+p5122kzaM888o3dnNh3HMubCOJ+00zGEA//UX3SB5O/IuS/AjxvHS3r3jX9kJ23OoZWvTw/8xI8D4YnLz3XCHBM21jVHED52whI+GbYxjNM5pg0Fzse6juWO0yZ8HJ9btWpoi8qR+hin61NOHweM5ThP3MigH/lc7o/74XqcLuccxM+RkzbtS/rUM7/AdcoiTmSM20Vh87Gkr8hWk5v7xAYHHXRQ97nPfa7bfvvtp30KCwnpJLm3rnWuZcuWdccff3z3gQ98oDvuuOO6K17xit0uu+zSnXjiic06d41rXKO77W1v213iEpdonUt8adMpV65c2fst7f36J4I+/jiODrl8+fIZK5/42223XbvWgR05cYfrwXKwdOmylna7Pu2SPtykm3RD3LV9OZa2fOQXkgniRT+I/4oVKzbIcy5IIy25cNZZZzV5ymDAXLly+yZjzZq1vbxBH3kjbuJwrsVxNCjKV7zok/pPHBP96r6su+66a/M7p5e1tM9fusRNuVu5esKybu26Fh7In54ciAfk0UkdpE7I5OfccewvH/XO6cfRkcs9JWsyH+nHdSo+P+nFdZ78+EmXuuOAX87nQu5j9JBeu9CmLn7xi7dwLvXtPO0DydOmQFj0Tvmi/7jc/FJO5/yWLydDvOG+iu8e77TTTi0OWSlfdBnSDfWdvByFk596CKKbeP1VHzbbXslKfHmLq4yzZdJ/hjYsTsIj/ze/+U33qle9qrvqVa/a3eUud+m++MUvdsccc0x3j3vco7va1a7W4syH1C+dyYtMenKtLSmb+zM9Katz8cZ6J03qBZyvI3v63imbuEO51NeQNv0+caR3Lj04B3G1Ddf0Heqma/cq1+qFvLGOyRNciwPRVxi/yEsa4JfyzIfhYWNDiyjZrpVnLD86JpzjR2fZC4t/5IAy0iP+gwz1M1u2Qc6g+7gdksFFtrFoXX+94447tmuyYVynZC9btmH7JivlGd/jlAmcD3mq18EP+JPDTabht63AuHbwwQd3X/nKV6Z9Nh25N7MjcuEiiXGHyE3XAXftJ8Rf/epX3Rvf+Mbue9/7Xrfvvvt2++23X/f73/++e8ELXtC9613v6k455ZQWfzzY7rzzzq1zr18/dE4Yd75MroHJkn/yjj6Ow+BsIBkGb2mROUAaI0cn97CZa0fx6TGWZ0Cni7QcP2VN3nMhsgIDWeQuX57j8m6HHbafKSfssMMOG+SfyUR5x3pGPqce6bNjTwaQOeC/Q58neeQnTaCTL+8HT+WByIqeQfwzmDoKly73JGHiGdRbvfYQjzxx6GgQH9/TufIRnnMOpE/ccX7iOueXuO5J8p8P0iUfaaVRHmQOyBzXt+vEde8cExY9ETRH5Sdb+gFLGplvDa2HdMoypBseDoAfMgfiDDJn65zM5OuaztpGdE15xhjyGOrURCmtdgLj+PKmR/zIVg5wzj91kLol549//GP3oQ99qHvb297WffCDH+x++tOfzqSbD9LRQ31rE5loo6cwIId2+vG6dcMED2O9hwl8XJ/DPQqZA2EDCRlIIX/x3MfIEkddAr/4c6Ds4kD8XZMlLqjfxE/61LVzZYTom3SSCB/fY+fnjln9gpTNvSRjfK9BOD1S3+og5ZhLlnZFjnuUMSZ1GER3Mt3ThDnyj9zt+3GIvNQDHbnoIr6x3/W4Hhy32244BsYuaYjOmELHVauGVR9AePmN64AbSP2GZS2cO8pCt80hA8XS7vWvf3338Ic/vHvmM5/ZPeMZz2gd69Of/nT3yEc+stt99927t7zlLd01r3nNFh8auegnRIOiuBk84ex+MrR8y9KUjq9j6qinnnpqt+eee7aJUMf+xS9+0eLstddezTJoUjBQWwIWLm0mUDJM4AYNckxOyAedTMDi5mkSSXLNKkE3ZUCUzg2sXZab6S8NXfUGZaETkquN86fHKaec3P32t79rOst7//33b/lZyrK8Rc//z959AOpSFGkDHkFyzhkBRXRB0DUhiAF3zWnNWVERERMomMEVFXVRggFUBAQjoK6YfyNmFBWzIiqK5Jwz/v1Un/ee4XDuhUtavHwFc7+ZDtVV1dVV1d1zpuMwlQerrrrqsPLKK1fe3//+95LlKqusUnW1f+qppxbPDLI87Qmw4Tn55JOHCy+8sNpYccUVhwtbOxc2uuBOIHb22WdX/WWXXbZkIxhHn/JkQCbaJs+NNtpoWG211YoutPzjH/9gAGpF9k53vGPhyzZ8cGqb7NXXj57Jhh7oR/2MB+nK40P/oMUzfpS/uNG+UpMD3udmc6JvcGiPDP56wgnDCX/967DuOusMGzQa6ckJLQ2gMQ4B7eTcdfX2hUO/okH/LbaYVdCFijb8yCP/TTfdtPiySk1OgC7ArRy8eECL8miU514bd2w0kd9ZZ51V+gI/3b7zne9cfAYvZ6oddaTHduIHD57hwTeAC5CzflRHv1rZXmaZZYULw8JtTMKnbTyj22/65Pe//32tzJGJtq3W3f/+969+SzszIfThG57gIy+8aQMv6tNNclFePff0Er3qo4v81SOvtdZaq3ApC0fGAxnOpMe4lEcmkRtZkKU+CA7t+CUbuBspDZfxsVQbk+dVHflshHqu8CTPPfqle7Y1femll9W9PrE6f/nlVxSveIPL5FaduQHcaA/fxgbZ+JUHL7ng2SrcaaedXmXpKdxooXtooGtwKSsfsDXSADrgQhcau450G5x2gWe8wi3dr7Lwa0cd6QBuNk0eXQb0VODWqlV5z/oZ/uCY2Ydj0N7cZKauPLIJfbclIO8bu0I3CegWYJjTyXPp20996lPDC1/4wuG1r33t8MY3vrHSjj766NqOYbAPOeSQcnQZpH7hXKjhsywP6+2njMK5zdAf+cUvDt/77neHe9zjHsMWW2wxHHfcccMxxxxTuJ761KfWgP/lL385/PrXvy4Ht8YaawxPfOITh7vc5S61avDJT36yDJL0P//5z2VoHv7wh1dQyeh///vfL+cgeGH4HvqfDx2WWnqp4atf/WoZlF122aUMvUCUbj7ykY+cY8Dnpd+MkpULAe697nWv4RWveMWwegt4zj3v3Jb+v8PXv/71GmjPfvazKzD6xje+UfQxqAyerSx8aPvb3/728OlPf7oMI77xucEGGwxPf/rTyxAbrMcee2wFTAzWdtttVwZsv/32K3wCHYEKml796lcPD37wg4fDDz+8ZGOL7FnPelZtk3/gAx+ogO8JT3hC9Yv6At+ddtqpZGTlleF+1KMeVW0JohPYrb322sNb3/rWcvb77LNP9csZzXFq/8WNHn0nALBVpy+0of8/9KEPVRtPecpTKjj7+Mc/Xk72v//7v8vxwClw3WabbSr/M5/5TNXzTP76hYy233774gvM7JforF+XftW/P/vZz6rfBZ9bb711ObzvfOc7JVOvD+gHgYryaFaOY8Pb8ccfX3rw2Mc+dnjGM55RZT7/+c9X35A9nfz3f//3mtyQ/bve9a76ffnLX16vI+BTYEWv/eIBDsGGIET7//Vf/zU87GEPG77YxoAAnGyV0e9wf+UrXxm+8IUvlHzUQRMeHvrQh5Yht4LGaZI1fWdT8XTkkUcW74Iv/YInafoS7rvf/e41nthh/S7A2XjjjYdHPOIR1b4+wKc+F8iTy29+85uSlTGJhtkg/SAQQYvxZvwZp5n4aFtb+KI7Aunf/+EPw9JNJwDZoxt96MWPiYZxiW86YjwY22hHy5Of/ORhnRa0K/uHhosNyXh40AMfOGyx5Zalw8YDmgQxyqLzQQ96UOmTMWhMbLXVVtV/X/7Sl4ZzWrvyBbL4sRpo5YuM6Kh6dCHBBJl985vfLN3YsrW52WabDT/60Y+GH//4xyVbOqht43xuADf62Y/f/va3NX61TTfObTp0n3vfe3jMYx5TbX/ta18rOQC8ov3eLV97bBO6yJztvVdLv8997lPjga0x8YL7IQ95yLDhhhuWbfre975XemnCqJ/IkNw80wX80QU6QSf1kb7RJv3Ux/CwG+TLD9BLkwP6rT/ZbXhcxgSayeMvrd5SrS/RhN5T25iBQ19oS3m7Q3jCqwAfXfRl8cUXa/LvwbDn2xLcFAHd3LVxAgsMxDnOBAaHMTGwv/zlL5fhYJwFGk9/+tNqdaEGXQuslGUkDVgrV8pwHvDCYQCf1PAIAn/3u9+V0WCwGV6GmdEUJDBA3tFjNPbff/9hr732KmPAOCrHScLNkHGOlJyz4GSPOOKIMlgMoqBqhZVWKEOLjoMPPng48MADhx/+8Ifl9Dh6DhL9rshg5gUYDu0wguj/+c9/PizcgqFjj/1lBTXfbUGqQAseW9GML0MoiMP7O9/5zkoT7AiyBFIMlG1swRvg7ATQyjF0DCRcu+66aznJn/zkJ7U6akUNbrIgG4Y2TkD7d21GlAHkIDhB/HPOHA/jy8EyzMf87JiiTVnyIO+XvexlJefI6dvf+fZw9E+OrqD5MS3wO7o5LNtynKOgiPHWBiPPMXMQgkOGnXy9i8Xwy6MfDFFoEMQy2ugmB30kAEO3oB1ts4H09At+9QW95OwFzpy4vqZL5PSABzyg2qRz97znPUv+HJdngQ9dEjxK2/e9+9aE5ctf+nIFl1ZaBFDrr79+9SHdh1PQhjf6g1b9ox/RJY08OFd9Rs9NHsjBhACtnBY9FRAIdjlTfQQXHPhCP97oCVlqG82CGf0N0E434RQAcojK0lN8WLX6WwsCtOG1CXTA/+53v7uCULLUZ4J76Ztvvnk5f4E5/aKncwPljXc0wGMMfOxjH6txgg5BiknF5z772aKbnnyvBXwfbX2j39kUAaDJyPve//7hSy2oEvQLTl/zmteUbEz2dt5556pLXiYEJiZAOXqa1z7c//db3lJ9QSZsC100LgVaeKS3bBY9FLDrK4GEd4WP+MwR1T47xIYJ5oBnQH/x7BnP6pK5cSJdn/z0pz8tfgQ09BEeeXO7yNd4FqiRF92ln54PPvigmpjRQbJBP/0wXvX3G97whmo/NsSkBg1w2FERqGtDcM4u4t2kRV9l4mYs6wM8CSzpvMAfXfh63eteNxzb7AY9kvemN72p9EOgiE/6nTb23Xff6jP69Pa3v3044IADSk50+b3vfW89a1N/fbDp1+tf//rhT41+wZzdH+OLzinz/qYPH/nIR4puk2f1yRRdVlX9wj2B+YdJQLcAg8E9vmaCwcjZG6SMMifBWdhaYKyybM+AGtheYvabbY0yhu2Zs1aG8ZHO2TG0nJPBKdCJQ2fEGRftcoKMFUMrgMgl2BEQWP3hHBkrgY1BLh2+de+w7rDWmmtVm1alzFgZFU6Sk+bcwiMe5gacFmBIBT2cuRm+IPJ3v/9dc5h/qyAILwywIAE9ZsP+cMRMnTM97LDDSjbKcU7oQYO6DCwaBKn4MCuVJrBjhPGgHmP/tKc9rQy2lSSyYXjJhDw5seMaDYwfR0AOAkV0k/maa61ZAbF6l192efWTYOu5z33u8OhHP7qCKwb1vve9b7W7ycabDM977vNKRpwj5yffM+eBZvhtz6622qpVR59XWw2v/tE2x0MG+OII0aqsS1kBOwdNtv+28b8Vr3RpNp0kQyDLddRR3yl9ESSavQoAXvnKV9Yq4Qte8ILihY5pR19YRbUiyLFnZZRzsYJ27jnnDl/68peGz/7vZ4vf+2+1VZWzSqK/OX4By/LLLV800j0BhItM4LOqldVWOi+4seKor63CGUdkxDmTm/5Hn6CRXljVsApsPHB+XbarlT5ow71fcoAfX4INOOBUTjpa6Mv/Nudv4kMfrRyRC5224mdcCTjx4Zez1g/0SFoCx9kAfd5jMub0mwmfwJlek4F2BCIcv4BZX3gvV18LeHfcccdhhx12KB1fpgU/aBMw6Af2RmCBPque8ui4YIUekYtgwngzYXnOc55Tl4A9OkXHyMpYJ1f0GhPkgjfljGltndiCS39UpI0E1WSU97RcnvVb8owtwZjAjbwFqAJzY5/e64/rAmXpCV0ylgT1bAZdNj43aDrBBgpw6B89tKKuDP7Zmug22u2c3LHpG31kR+HOqnRWvwC+yV37eDFpoDd03rhVFm/yoxtkQP5sEbtBp/gDdloAaiJq0kjmZE2+5G6SQKboNFE3DgSIaLpD41tfmsSpgy7j49BDD61+MiGWTx/1Jzm7NwZjByYwfzAJ6BZgMCjmNTA4DsAAP+95zyvH9KIXvagZitXaDOrAmuUa5FaryvA1g8cwMXwGqPRL2+BfeCpg4iA4gMyuDHRGFjCsAhFtGdgcnNn47rvvPmfbRxtoYsBAjCwjY3UJL2augs5LLr6kygBOkiNnsBgPQUYcZAz23CB52rE6o66AiHP/2wl/G1ZbdbXKY/w4IMELoxjjaXWLAbOaBQQ1MXjuIwN04Z+hZWBtw+2z997DO/Z4+3C3u21SxhnNygsCrILBw+CRj2CLkRdsZnuEAdQGuXBA6M22NRnrO4An+ZyyWTJjTv5o8de2Vlb+3Jz1Es1RMaz6GE79oE8ZWC9Caw8w+PoY3xyw1SB6oF2yAuqryylYEapgrrV3u3/erpzE7Raad5+4tHlOC8LwyGHAKXjQ1xwfmZER5wH8op/DxAP69ROaBAYLL7TwcNwfjxuO/9PxcxwlWHvttUqHzjr7rHLcSy6z5HD+BecPR37+yJLXKlM44sT0J5rIlxz0D6dIRzgqfArarDi95S1vqTpkSH7K4oPs0E+WeMCvLS6vDezSgtYvNYcqOKcLeLLSYsXWygY9gs/KFr2DV/tA2wICdMvDo7430REgnHX22UUDHZgX4MvEzhgkE4GgYJ3uyhNIa/eSRgddFrSQCx0w7ujXAx/4gKqDN8/KPPCBD6w+IbutW19adf1O02m0aYvOCJxMZNwLWumyVT1jH5/6VhvK40XfuKTTAb/Gh1VFtBtX5KBsAE3+iCM2EE/w6RuyhUe78ApmTMbkecbj9QE6Bj98+pm8kiYo9MdQxofxTG8EbdLpNjkb7/pRGn4+9OEP1fiGwzhAM5uHVqtddjGsEtMbExX9kT7BL6DD5JqxavcF4FVZEzj6RW4CP3ZIoOn1D9vk2oZDIGqHxUQWDXDSM7SSNTxsnokFoMfa1A57RHcF7GRuHBgPaMQTWU3ghsEkoLuNAGPEkHh3pP81WZ9BAgPRIGQ8rT6YZZmNcwKCmACTAI9BbeAxnIBDyi/jYkYOGAjllfNr9mXwWkl55jOfWTP9BEYAXjguuvCiqoMuNDMG3mOR5/0LeQY/owLSBmPBKdre4HDRKBByH4M2Bmkx6HAwolbGBB+2WgU7ViTwAX/44HAYWMBYA3zB9/dG35XNSDGoygNGjjPBv3ryOPw7NUd/0smnVDl0cjzKAn3jmQzUQYM63gHKlh/+fWaA3PDIgaPBe3b6EE2RATze17MC+Itf/qK2dfbcc8/hs5/5TN9ybUZ71RY44M+F3quanuBv7AA4Yv0AH5psd6HliU94wnDnje5cBhpwXspyDoIHKzNWXi+7vP8lsr/CIw9tjQH9va9632iX8YdHOl4EkJw1kI9HkF94gbLpH3pJga0w4O2MhvPEOe8stcD5vHOHlVdauXRo0UUWHU5p/aJdMr9v0wF9lPECyCQBOMCTfHwbR1WvBT36xaqVFRi/ka1f/CgPd5ydFSfldnrVq2qLS98K6DhBwRBHTt7wAX1Bzi5A/i545alvZdZqGt16zKMfXXnamBegG41oIztBuF/pAF7BlTTtKIsuEJnrY+WiK4DMyE7fcui2muU/7nGPq7KChWzhy88Yx5+tP8EPWSsDD3rg0tdAnov9EhTqb2NGGvwgspeWMeo5/OoLMvLMnlgRg8dqokCl6+d1g/bIwnX7RfoYhRO93j1mJ8jM+FAmfUiP0YYnfa/tJZdaclhn7XUqqLIS5pUA/RoeBF9ws1tWQtmCrA6TJbmuvkZ/DQX92io6pmSCryXpZbvX1y72g22wLWqiseUWW1Q9dMGBZrKKTOADZIe+jxx4YNGAtsVamvEk+IfLtvjb3va20kPlA/o0gXf0aALXHyYB3QIMthQMcmDAGfi5QAagQSTfwOc4vUNhoAu2GAIOwsdwDTxlDGqzKIGhuowTMBDh9OkR7SaAYbQMZIbLcrv3P7yPwjHbpmI0GWq4lWP0GXJtaEuA5b2pFmrUi+p32/RuZfTgk28VhAEzO7UFwFB454bh4cQYvchhDNLkAXQKXhn/FZuB8leVtkQ4IrNVBg5tVhRsd1jB48i8y8do2RJinMzkyS48XN3aOLv9cvCMo2Bzj7e/vWauVic/85nPtnrnV3n0ctQMn5m79myl5R0xhpMxZ2gZUu17n1E9chBIMPgcJPpPazNnTsSWCRnXyuJqqw6nnXJarawJigTI3JNZNv7NqjlSfacv8WCrzntRaCMz6e7lcRBectd2C8VKf9BCFgJfNPtjAc5fP1o98AvwTO/mBvI4A3wecsgh9Z6Ry2oOmtCi37TnisPMhQZOTxn8ejlcwC548Ne23ksShKHZ9wa9j6cvzzrzrKp/93vcfdiiBcaCZvJJsOoX/8YRmSlLx006rKD64wrvm9FZgZQVZf1NhvqOThlj2u3Q/2KbLAXiG93lLi3QP2k45dRTigdtZHWLHmmfPtJ/K4+ejSNy4gTRahxYGdRXl1x6SfWPLTtp2vKy+rzAWKdj+gBvVmqMA69NAPyTncnZyi1fObRKn4ap4KWNhwQOtvTJDT/7fXD/Cuge1IJUQQs+6Ab66KrVKVt/9MiquQDX9vuxvzy2dNqqDtnDx3b4RQe6Fl5k4eF+W9yv/hACbjqQ/gPqKQvGeiMNrXCRsbElMPfHGnQ5+gbIe14QXPCbpKJRGtw+1Oybm8YFWef9UoBHPLA1VjaN/SuvuLLGmYmwMcSO0iEBHz2wbc0GrdhkQtfYKHSyf2w0O64/6Qc+/aU8umyTA7Z2kWZLjAv6qRwbTUfPbPpHv37UbJs6wCq4CaJ21YUTfkAH2A8TV5PLlVZeabjiqr7iSQZsNWDbjG92gEzgYVO0QU6ZoE3g+sMkoFuAYea3iEAbd21QNSPfDIbAAVhl4SQPPOig4R3veEc5ICsqtm4EBwZh/VVrG2QGLiNlsPn8g+cyUM24CTwYcO/HMACcG4MomJBuW1cA5T0ohsAKEYNz2GGHVbAj0DO4zWbj+NW19StwsjLFKZ/fAiDOUXsCH1u3HLetCu9Z4YszZdS0l6BtNsAT46Wd0Pn4xz52eNpTn1qrIow6fuFnFP1VsHd5OGpbDod+7NAyTPfb/H5FxydakPrL5nxsM3JW5zUH4K/sGGV1OdpPffrTtbVN7o95zKPLyTO6gg4vD5tlM6RWzQSVDLcgmTysmuY9PDJXhzNAJweHRv1n9emM5tjJwHbZe97znto2IWt/Lbndi7YrGsjGFiZ6bfmQBSdqm8l7R5yLl+69aE/enOunP/Wp4astnw5xzOjgbE8+qQdzVlIYbXqDJjjxwxniRWAgj6znBRzd41pf0BuBp3cLBe1W+vS1AMJKAIAvf+lJhzzTEYGVFQurNQIufbfNNtvUasPnP39k9cl79npP05uHlNPmVAWL+AK/bPI9vTk0+p7tLbTQFbySr3RyNNmwgiZQ9p6fPwDi5IwFL5JzdMaLP37xq8/1DVxXNLxeS/A+1Q8arXe/x7+XQzR+yIzs9L8gJ8GJX3IQxNMBf3RDBugSnAoG9IN2/AUiudCf6o+mzxzo3CB2A7+2A63sCuyMQ/qVlTX8Ltbw402QpR560WDLHJAXutgDW4b6T3DpXUV6Sy/pGBkKIuieIMrkxaTHuPfKhb41Zh73+MfV2DNuyI5cTCbh0hfK3WmDO9VfwcNp65KuyaOrCar0gXGkjOcxz3THxAaPgmH9kEkEucGTIHVuoE3BuCCFLpOJy7hx6UuTZpMMNNCXz37us9WXts4FdF7xoBf6TL4td+3bOaBbxoAgWYDnDxv+MfWOrL5HI1nIN47/dNyfahwIjk9vMgP6DF9oMS6NcfXZf69oCNjZB23DRUZ0zxgXtJG5NP2vn8mNrVt/g/WrnpVF+nD6aadXX7Ft73zXO2tiYjUaX8Yce2+MmdTAR3bXZR8mcG2YfLbkNgDjr6MzYFYcftockUHK2DAMthdpAIdn9sUhSGdoXFb7DDB4DGhGJbNP5RgDQSFjwfDHoDCKP/j+94enNofw0pe+tAY1p8ywCeI4UX8px+m9ePvty4lxiAxNAkftaoOh4cQYaEZXWfmcAOMvmHPvEtjgRTpjOjcgE8bIXx0yRlaTrNIwVFYYTj/9jOLRTNhsWh4jyzGq5/0+Tu2nP/np8PRnPL1WZ6zyoTlbklYiBRMCEjKRxkgbPwwb8FK54EBQQH4u/JIBI8sxuOdgyJ+DEQyTA/oYds4BffLQhgbbyIIqOAR/7jmDpZdaurY/Exh7h4xTZPy1QWaCWPgBM4EGjlz7jLW2XGSNBg5Tm1Yy0EBHBBEufKORsV5mmaVbsHynwntdTvHKVs/7fWhh/K224EmbHAX91S768CZfe1Zt6SO56jvX5pvft/HWP+gM17e+9c3hj388rlY+1mtOe9GmY/jnmPCvD9CXyY/+JGP2jszoIv69eykP7wLXvLtFl+ifMaFv6YVViuRrQ1BCngLlOH16JkiTzrkrizerGfRSn2lPn2mbrI1lkxurNfpGHwv8rSSffvppbTw/sJwlvUXjqk1Or2i6Nn7lYQzapv9XtqCeDLiHb33rO/Wu1qmnnlIv41t9MQb1qXf8BJT6Qx8Y18aflXLvEtJlQTK5e1fX6jPHLwgRbAggyJ29gNeYwo/69IatMMFU5+CPHjzccYM71ushZGE80i/4yUJf4Uv/GQcCBjqi/uZtzK3ZJi5krb8A+ulPfCBc9ICdMU5N7OiPPtIXAlLbr/oJTLnQawBc+sp2LT7oKruqf/ApGLIKKVglL+Pq8CMOH5ZYfIma9PkjJmVNZgW4bLA+iV2z8qh/D2sTNOPS2GWL0Gb8CZ5NFtgYeoJ2NvWCCy+oiRr69GufmHdajXXtkr/xZnJP//BpEiS480cw+YtbQT552HVgn+WT66c+/amS6Yu2fVGNESuG+gUe+r3MsssML9n+JW1c/7l0484b3rkmQPhWnzz1DRxou62AsXFjP1syCegWYOgDwztzfVWt+rilGVwXNyfl9IOll57+tAenbBDpT8aDEcnACj6QPPjUcc95U0hGyK80bWpr3332GZZtQYIVIQOWkWUAXMGpHXjVYViUA17a9UV5+XDCrUxwo0E6XGixNcxItYzCFwMxN1CfAdemQGDM7/gerjFd7tHCScLPETGu2dZCE0CjbVhBgVUSwZLy4/HG2G+77bZVxkrZ2FFceeUVjZ/pL7UDfHrGMxrdpz39IB1Id415SLkAxyJfcJg+UCZ1Avglc0EhZ2dVsmTb6pSONRGX3BuQCx3Stv7wxzPjtsk7uiMwmReM61188SXDkk1n9W34RmfkknatTr7q1a8uR+dzC7YLlU1f48O9ScqFF/YtJtvFl1/R38cKTejTPpxVtz1bKVU/wBHimyxCR2jWZp7V8eweyCe3nJKSusrQA3zBqbx76S40JZDHb9E+VV9Z/EUvct+wtvLTkzD8wIOGyHYmyAdoQI8PMtdkrrVrNRH+4NGu9tEpTTup59MmVrNN5gRtyqgL3NM/gCfPGYtk2mVGJ/s4TN3w5TcyAPIvucR7Xf00jTFdwHP6BMAVGcCVfpU+s54rwU/6cVxmNlBm3Aa+Qrt6aFcm9MMb2aCFbsknGx90p6vkGzoFS+wPOqL78MIhcIJXH8jXpjJdH7qspKNJG2RGzurhky3Ut6FXWTzoL+0IsgWRyviNPOTjA346AJcJBB6Uoxv4shuANvfaWnJJr19M9zEc4fO2AvpnEtBNYK5gkOleA1H/egaex2BQGnicszLe+zLYBB+gqwin0e+D028MuvdBqlQrBFeMosssWlmrEZ4ZCHUYC+me4TGAQ+tMUBbOlFGeo1p00W6g5JXBakbEy8bKqMOoMBJzA22hQZOcHgOnTgwZvNP3vox+RdEe46kuI4ZnRo6hUh6d4UNQBrdnuNOe82HhsnrD4QFbbmbgjBzjt8gijFr/YwB1Y+S0rR18ornSGlLBL5wu7Sk3h45WXkCCp/QRfOghO7i0IV19ZcZgYmC1V3v47/JVpuNXT3vy02Z0K/S453Q5KPcpNzeIE1IOnS6gLSAd3QHt+ZSHb2FxTq961atqBQ5dyinvgpeMI0f6HscUGYOUjS7AETpaVitvLHSepcHncq//tBE8nJf60gQqPX36/S9XQBpelFUXpF/1UcBz9CD9pV20pm3jpEO3AeN2gnsmoD94XWlbae9too/MEogB5aSTn/ZNcmz1f/FLXxx2fvXOpePKKuPCR3BrK3ikSwu+8BXc43vl9A8el1pKgAFPX32KPuIldUww2Dfp2kkeIAv4jBM8Jj+0JB+oT870Ym6ArrSjLnr8zrzHO7zGlHR0ag8f9KP3X+8n+f1XWrfD6kYW6uSEC7RFdvhIXXUSKEeeAL2hIbQlXX1l4Quujmd6ouke7X7xrIx75eBQP2X9pr+Dr+ubkyquOYG9rQAZ3diAbnpkT2CBAwMpgyiDxkB373IPklcfDG4DEVjaB5XeBl4O0c9AlG7wGriMgHryMvhjpJTzDoptMs7fGBUYcQaA04lxdqUOGN/L0y4np343LN0wjsuV6WuNBF9onhskn3GL0en8xWlPBwwxgJxYf+6yNEsmgwTAaENPaGOU4xykwenSjtVK+L0n5rtdygveQK/Ty2rDcwymNLJQnuEu493y4Zce/uWDWilr7chPcKKP/MIHd/jk0JIH/JI5XHhLkKH8VVNycqENVHq794tH6dpUBy4rwwK6vGM1huAKqAekhQY48QYfkJYL3SuvssrwmMc+tk6GSJ/oH3XQgobQw7HhydapNsYygc+9uskD0uQJ0gE8LnThOX1khaTT3eUIDzmDznuXR2jKpY5rmsb+DDdax+XTdsc53Zf6yLOy9LYlFxjHgI4oOzeAU3uByMIfQOHTRbYdf8ubukKr8S2gtmK/0Z03qrpWorWLB6CcdqShGR55fsk6vHlWFo7w5FeacuoK5qSxMfo5+KVlnEj3vl/6Ae7gwU94Xmzx6b9yBdJz7xc+AM+8QB/AO6Y/99KBNDzDJQ9v6JTeg7muK5kApN9cynmOLZWmvnZNTiInEHnir9PS9QkEX/iJTFpOw2GHoI95OODs/E/LBqgj3wRUmnJAmjy0SvesXWnK9Kun9T655vb3BOYPJit0tzKY6o5bpUKjLYMt9zGEgRiDsbEw+GOcGC2QesEH3HPaqsiP0ZM+XS7ymfdcZCZe13XBND31NCcNjPEFOt66q+dxfelkAeJgGC/5ZIM3+TF2Y+h4pwPulAfJ08ZMGfT0aWMavNoIbcEDN7ypE7zyk9brqS/PjPyadCoDUn5uID+rg2jqclHnmrqj3PTvtfPHoEiylA+PuWajaVxmDGmv45y9PRC8NzXcWLw3pP68+AzMxDlbO8EzTpfGcZusWL2mj4JT73YJDJQd48r9bGnXBcqBeZW9LlzBMRvMVu/60nZzwMy258X/bHTOL69jCL7Z8M4NZpadn7pgXvQuaDBZoVsAgQLfVEqskzmx2a75GVRjCH0cv4BgNlolwZ/2BQ8u9y236iR/DB13Apc+kwVpL/njQCZtzIQxXb3e7FfDUDim8fdAZowzdFw73fPM2Xcv4x4uAUzy3ZOZrRoXSIDDAbrUj7zQZCXLL4AntIDxPej8dJwuAF/qweMXbk42Kw1pT3356Om/03R4fwpMlxFsTvePOn223VdsxnimCtW9axrftXmBaya/s13qwp82svKU/Miil53uu9AGUrZflTQnbzaYV96NgRuL94bUv6nqSJuZTs701h8lWJn3xxz+YKEHc338jOvkfra06wLlrqvs9cV1feGmxjc/MLPtefF/c/E9P3hnlr2paZrANWES0N3MQIGvS4nnVub61L0lgZOMQ5/t4iy7g+3le7pf17TjDZ7AGAcYBxCB2Zyx51xjHDMvkDZnXuO2Oo19q0O6fDCzzhjwI0hLEOW+1aj6/b5vO5h94UG6cmP8AbSmjLqucfCa9nvdXr/XIfdpGcDh6nU6LnWA7Q3gOdtO8m3boLEHlV1mVuSyKpf68kL3uD9CW66koUMZ2zbZTnP1/GmcIPXAuA9mu1qt9qtcv4C24A7vY1qvXX8atDO+ZpZdUK/rgtnqXN8LJMAfB3G6erby/5fXvGC28v/K17xgtvL/19cE5g8mW643I8RRXRfE8czsg9SfV9/Mq4155c3W3vWFmXg9x3EDeOMY+7tCfVWm5dT93CCOPqtLILi7Y+iBAVzuUz6OeG4wpm0mhM4EMt4BmQ7wetuRlUta0v1K60FqghNBxTTPgiV0Br+tJ+n4CYz5FZilffXSRvu/3U/T5CKLjj/vrvXVQG1pA17P8LgEcFYG/cr32QN/geuPOaT7gw6fy8gHQLUBf2QAr5eW1deXkUHKuUAPLuu2gEy0RxdStj+rn3c0u5xc2opM4Add9j0wgKcHqp2G291O4HvtLW330uCEbyznQPD71QbI7wRuHOgbQJ6R6VjOE5jABKZhsuV6K4axo3BlFWW267ogOGa7ZsOXq9XsCG4AjNuYG8RQ57qmo+712G5pvcw1jXtg3NaMrEoLvnHdPCeQSN78XmREVu45/PHKoDbkT5edpn+apxkEN2hZBQIQONBn0iMAS3lp4U3AAQQfl13WP51xbeiBY/gdb8V2mnuwCVdkA/wqr+0Ec/7ownf/fA/QZ1IOOOCA+paUj5IyKuO6aQMvXnrXjmAqeF3oHdMcOqQpR67+old6gtDg7leXuXtlk58rNIyfycLL/v0PE6JrXUbyI1P40qb2E/QFgtOV/prAjQP9Ph2oR3+m+2gCE5jAzQOTFbqbAWK8xs4hhg1cX+Om3HWX4Ui7QxrDuO2b24hqy4VHxpzTjLO/aUCA0AOG4KwAY/SXWjcGxnK22gWvIACEl8hz3I+zAf67HHqQKPiZ+f2ylJkf0Hy60fZoAhWANgEMOgVtfuVJF6ClrL86tELoW3JO5QA+RurdJh85dSKAT8t4ng2s0OUzKnkHEL5pIKNr6xo6uoPvfYUONPWVPvl9m/v6QJdrDyhvCJA9PrR9bRyz0z+B+YM+ntz1SUbd3cD+msAEbitwU6zQTQK6mxgiWJB7v925dwM3M7iL7DnlOOvxJws4oNy7Aj7YevupgMYL7r5zpS/yocpA3o+Sl78yUxZObcEPPIe2BGYc3xifNF9iR6vPd7hCm1/OVlBkBUkQ5i/dOH9t59MQ+TN7bbhAq9rKTAcSV1xxeXP8/bBzn1CBO2XhPP98h4v3cybRAGc+UiqgwZe2Eni4T3CGRzyTmU8vwIEfX3D3RXnBj21HX5uH09fv4VHGZxHQufji/RtPgr/wg45sqXZZ3K6OtPGVduD0DGUctXN2k6FPQODPt/Pc+7gm3FbQtKf+Ek1uSy29dOFF8yknnzycetppxZ8XzVdbdTWjuGGPfnghfZEq68vw+AG+Ri94s73qmCB5vjafY8cEcz51oL5VL33sK/DwkI/8BIzy4JXnq/v+evHMlobX6AWc8l36XTv6zzcJHTNE7jklAy766OPTKyy/XOuXfqqE0xHwTR4ZF2iUhtdzzj67PpBN3nALFJ1busrKq9TL+D6TgU+46JCX89XHlz6Ff6UVV6zPVCTYhJfcJ3DDIeN0bOfA3NInMIEJTAK6Wy0Qab8YsP4ZCcfPcCQcOEcmmNBxgiXHbPmadt5nWqql3fXf/q0+MOur/GSssx1Boz5cnh2H4zgZAYIjWhwxxGE5gsWRMhyfo7Y+97nP1S+n+sQnPrHKO+oKJLDjtDlOjttRPByxdM7acTIPbDQKYP7380c2ur9fzlNdR/w89alPLR458wQeHLCjZ3KMF3B+qzKO78GHdpTXJv590d9ROzlSST7jD79zTTkEZ4Y6voizdhKAI47QwNk7B9VZhY5YcoSN8wYPP+yw4U4bblhyduYjJy7wIH/8Ohv2ta99bdHkmJ0EbuTh/Egf6917n33qeCEBEb7gJV/njB77y18On/zUp4r2HV/5yjoSCW6ycs6oc1HJQz8Cx/A4Vkc/o/+0004d7nuf+9Zh2b41p/9++atfVsDjGCC0POqRjxwe0S5ngMLnJApHCl119VXDTjvuVP2jr/SJb7zROXJwHBR+BS/k5fBuOrXrrrvWsUb6Q5vK+nXmaY5eswUrgBM86z/nTTo3lJ65yAd/ZOmIIEHe3nvvXTyRP/4deeR3l112qbMp1ZOvf8mQLPQrXXz/Bz5QffbUpzxl+PJXvjz88Ac/Gh772MfUEVHOlKRL2seDY5icUXrAhz9c8jm56TMateFA+802u/vwvOc+t46A0+d4F0g6O1J7ZLjHHnvU/at22mlYoulGgkLjFt8TmMAEJnBLwk0R0E2mSjcjWK3iKFyCk//5n/+pM/usUHhvyXmTzlr0RfV9WtDg4GIO8Ec/+nHlOQhb0MSRO0JHQGiFzftPB3/0o7VCwTlymE4bcLSUwMRHap2tyOE6FJxD4+w4ype85CUV4MHDGb/3ve8thy+AEFRJFzR9r9XncP/wxz8Mu+626/Cb3/5mOOZnx9SB+oIxx/j8sgUzH210cPoCOny6x4NtPTRbrRHAcuB777N3nTEoSBSwoVE9AYngilMWhHi3y8rYOmuvXcr9xje+sfjTnqBBG8985jPrHEuO2dforaYJDAURHLJADT+/+vWvK9CR7zxJW4vwWLFx5iVaHODuhAZBkSAHTfoHLVaNrPYItAQUm222WR1OLvAT1KH7uBZcrdLwWAEC5GPVyftp+BY44FE9wRP64BKgn3/+BcPGm2xSZ0PCTV4COsG347V+0YL0L04d7u8MRTzBh786v/MnRxfdAhtBK52zIuj8WHw4ikwgo56DvQX9ghwBjsmA49jw8YlPfKLkKOAic5fAyYdh0awv6aPzOgWkzsU0oTO5EKyi3woneQi66CIZwZdzMJ3pqK5+04cCcIEyXv/W8k1k4Lz4ooub3v2+gmd5ZGlCQofhAvIWb7p6vy22qODSmKrzRZ/5rGH51mcmQYcffnjpoj/28CyQFeQxflY38WaVO8YwvxOYwAQm8K8Ik4DuZgAO1hXw3hFHdNHFF9WKFAfF8Tlc+rnPfW45Fo7OKghnvd7669WBzIIiTlcwcsWVV1TAIihRfsnmzNZvzxyZIEl9jprj5qwFjgcffHC1Ba8A6OEP6yt62nBAtpUUwFFa5RIIwr/MssvUlqPVnGWXWXY4/7zz61psscVb2btW4OKyjceJm1lYIbMyZTXKs0DVSppD6bXv0PltX7jt8JSnPKWCDAGAQJMzdoi5Q+2t0AiGrBLtuOOOw25vfvOw3XbbVXDnnS9BCt7QZWUODwJDB3gLfAVegiW0W+kTBHLS8KEhbSyx5BLDUksvVYdLC3DR7bxJwUcOwneeKp4EBIInq3N4hov8BYRWdsggW8m///3vSh7uBSq/bv2HT7QKgAXpggoHUT/ucY8r3pUVyDlEXh/pn9svdPth0UX6Qe2XNVkOTZWstFmRdYyVYMYK3eWXXd7y+zFPAXonaCMv+AWSW7SgR1CtP2qV7MwzSpesfuGDHJQRMFq9EhTjw0X25I0uEw8TE/S6BL9W56xOmhC4rPTJkwa3Z+n6QzD1ox/9qIIrwaY2BdiCavDP9l+tMi6++LBSS3PCiKBXUEen8GxM0HWTDbphxdkB+PROWTLUx8f/+fhqSyBsIoQedMHz+Mc/fvjkJz85vPCFLyx9QUtW59xPYAITmMC/IkwCupsRpgO7vqW51ppr1WrbXnvtVasGr3/962u7VSDCuVidccC7lTX3LqscHONCt1uoHK3Vs6yocX6f/dxnh6v/eXUFFla4BGRW+6x0WB0SSHLe3hWypWb1y+oQJ4ombcDHsVoRssrGqf25BSRW46wGKqu9zTfffHjr7rtXu/vvv38PKq64fI5D5BzhtKUryLRiZCVEXdumVsRsB+Ndu2QjmFLPKhHHDAQv+BE4WQkSoNlyw7+VMuXUky/YQjOZwWf7XzBs1U0wBg86BAdWH5VdfNHFhvPOPa9WtchWcC1IEuAKLgVeAiKBjqBOH8At2BQ4oB0d6pOv1SZbmPvss2+tiB5xxBG1oiR4ECT41b4AXhCFH4GSVStbrwJbNMJPttoQXFklxM8dN7hj8apvE9x6Z22llVcqWZIfOhOUCOJtgZoIAJMIQaV+lp7AJa9K0D8yFSz//Bc/r5VbQZyA6b//+79rckAXyEDfagfveHrWs55VwS660dj1vR97hC4X/shDO1YEBeICQUGV9/joyCZ326TaNgn5Ywsar76qtdHa0VYCPoHgfvvtN7ztbW8bfvDDHxTv+CYv5dEAlP/Ln/8y3Oe+96mJwetf9/rhiMMPr4P6yR9NZOKXjpA7ecAlfQITmMAE/hVhEtDdTMCxxbkBzpMj9WkIK0cCHqtBgMOzemGLiHOz0iBo4JjgsH1ldcH21pFHHlnOkaPjjABHZPXmrW996/Dud7+7DsGGQ7BgRUUQ4K8sBS0CDysWAE2coqAGcGqcowDMqoiVDqtp0n/04x9XMPqSHV5SK1hWFgVnVomsmKCTYwTosWql/fxBABx4RA9QxupNggqywZOACw0CBkA2yggGBAzKwakcHAIMq3OClxUaH4InqzjkZbVGcIhvASCcFey0wCYBFBCcgcsuv6xWfgSJ2rH6KdgTpCqDLoGKvtEmntBMflb6yMSqlkBdXwlIBEPkAKwYeR+M/PQd2uBLEAGX4BGfVuJs0aNFn1udFMh4vw1f3hFbYfkVCncCNPXdJ1AP/QDfAjBB4Tprr1N9RnaAXBLUWzUT6NAxdJG9VV/brbZWtWc7lkzJ/4ftXqCl//V5dBLOBEz41NfaE/xatRTAC8C8N6rdvd6z1/CUJz2lAnDPjgrLH/ygFU+CM5MRAa2gWwAK4Fx4kYXn6DFatP2H3/+hJjnLLb9c9bfVOjSQEUCbe7S6Jz9ynMAEJjCBf0WYBHS3EHDUruc///nDTjvtVE7wwx/+cOXZIrMywdna+rRaIggTHAg6BE677777sPPOO9eKiFUGzpCz3vrBWw+nn3r68L73vbfeDTvmmJ8VXs5cMGCr6+CDDqo2vP90ULvPC/qcLGfGIQqofHgAAP/0SURBVOYEAXDWmWfVH2V4F8pWIYdu1Usw8tvf/m7OFqTAUKAUJyjIAgJRL3cKIqxYWXVEkxUZK0TAKhBnig84wGWXXVqOOEGdoCHvPFktsy2pvuBGQGVbU4DByQvEvByPH0GJLdYVWyBhG1oZh8Vz2mQGB/xp13aioGPvvfaulSOrQN5/886b7VwXXpQXYPrLSv0i4IE7K3EJ/AQPtmZt0ZL7brvtVn3nnTGrmiBBq34WTAkmBCLeiXTBZyWPfAQ0+kiQeEHjm+z8IYGgS6BlYpAghuy0bUVOsGSlTzll6I0VT7JUls7RMaufgkzbl1vdf6vSP7pkJW33t+4+7NH60B9JWE1z4L02X7TddvXO3Xvf976SJ9ngLYEu/PijI+RDt6WThZViwapfEwwyoy9W72zJC+qMFby71CcnMoITniWXWLKCYVD929L1rV99aRKEt9e97nXV1o5tzOEXnbaVX/byl9VKanQ3eCcwgQlM4F8VFn5zAze2VuYXrCZZlTBTn8C8gWO3WrNyc/pkJhgRMFg14Uytflk94Mi852QLkSMTqJCzrT2rZhyll8s5Qu/CCV4468997n/rjwz8BSpHZoXHFqI0K3/fbW3Vlmxz9Jw65/iVr35l+MwRn6l7QZr3xgQBVkBOao6Yg0QXmmxFWvVzugBetOmy4mY1aKutHlABjkBEUGGVyUqaIBCfnP79Nt+8tnW9LXVEazd/VWor16qMT4AIntAvQBG0WG2zfSxAE0Ralcl7VAILK4w77LBDlT+sBY7oF8zYZv5Wy/fHHeR273vdq4Ix/PyqBSvKr7ba6k3+69bnRKxKHnXUd5tsP1dyEuSRuXcByRANygiKrbRZDXIJhuSTiUugJiixxSwwEVCqAye68KHP9bFgi/wEgnijB9IFRgIZ+ARygnx9LRj5QWsL/2e2sgCN3oGkIwmissUMt7ICQX8sIRijTwJN/WT7XrBncoG3N7zhDaUDaBFA2W7H67LLLlcTCXqjPfTR5W83Wh/5iEcUfT8++uhaSbzdQrer9y5r+3bqr5EFmA+dqosn+uV1AAHmtttuW3Kka4Jk6f7QRn0TDvXx4BKwCxCt1go2vRdnsiEwE4DiX55Pqazb+F+46eE3mw7QE5MDASs9xtdee+81rN76H0/sF3mo75rABCYwgVsaTCgPOeSQ8n/zC1Nh3OSzJTcXEGtWXTh5QZgVKk7eliiHZaVA4MHRczK2sgRhHLLPMghWBAe2pzgaKzkCCEESR+/lbtuiHLZ3xqzKcexW9BzhBI+VFS/8W8XwXtRjmlO/Q3PYcMkTANkqEwDapuQY/VWjvzi0EoUP9AlwOHl1vByvrEDJChpH/cQnPqm1t0QFIlbCXLa4rOyd1Zzyxi3oEMypg3ZBEIdPd6z8cO5OSbjXve5Z+VZv5HHq6MaXYEWA5F06K2ZWAuUJQtTh7AV6tl/lnd94PuPMMytg4OgFj/LJgjzJ1yqYQFTwjF74BTeCPP1H3kDQhB6rm9pyj2+D0IqZYEtAoi0BkYBWfeX1S9LVAdKDS1l54NQWtFzUZEjucOMDf2jUZwIw6YJAbUqnU/pQIB2dU9+kQSDtOUGj4EWdCy+8oAXnvym+1SMLgVdAPW3ZUl9t9dUqCIRHYJQ/vqEfm0798YPgnhzgsuJGFnArv3yTJ9y2oJXTT/QDTvLHjzGiDhzoVo9cyFmwJ7CDW1trrrlGu9ZqPF5dffnXv57QJkMnDyussGLr5zuUjBdZZNGSreBTfWnawzsd+NsJfxtWX0NAf4cpjicwgQlM4P8O2MvJd+hupUCsAhDAyXLGOozT4nw5Vk5LkCGAEAhxou7J0/ajD8QKygQf8MFjS8sxSost1t//8teui1X5y2qrDn5bTsqnT7VzUasH15JLLVV4pHHWCy3cP6uiHprQ7OL40KTtbG0BH/zVvjT4ldW2+sp6hs8Fkg+f/Gw1TqldATzyyUdgB7fVK044PFzcnHI+xAvIwcqg/DGv8wZtXrMcWbh8CHlmHkAruucXnGgwPkZsDNef3mlAY2Q6G6AT9FMX+geeZ5bvZ772rdnZIH0yN9rmRreAbF6r9PLHOjGGnEMLrxXaeeGZCXOTybxkdUNkP4EJTGACNzdMArpbMUTAfnMfR6rjpCVQyurObCAASqCl/sx+mpvzgj+B1Mw6HKx8qyRjmBsubQsA0RseOk+cYy9vNQSdPmwLj1MiPI/xSUeLujPbQZPtOH+EIeD1vpOX51M+ActsDn9eDhx0WjtEFknzO1M+Y5iZNy4/xju/MMYxbuP64JwXvfOqL29mf7TUljbu0/mHedHT25h+v3ImzKvNsYxSTtq82gtcH7wTmMAEJnBrgZsioJu7F5zAfMPYicTxcGQJxJIveBNoeXYJUsZ1k+5Sf2YwZxVGWg9y+tZcP5WiO9AEbAnmrBZZ8RMcAu0lMIJDetrym/q5gKA9Tll5ZayoxGHbZnMclvILL9y/3ybYk68Nv+pHLur3c1P7X3ZSZu8QemHfu17ev7OqqS3BZGhWT1r4117kMi9Iu4E8X9cVQCc5+o1MZit/fS8Q+QZfYLby42teMFv5XOm/gOfxKuJsda7PNS+4rjJjPDOvQOQT/bk+MBPX+JrABBYUmGk/8jy3awILNkxW6G5CIMrZ5ChdICLIcS8oyEqX4CT3ApSFFur1s8KlvCtlxiCdk0uZ6bbd93QgPffAfQKsOPlxWeA5R5eNeUKj53G7wTEbjPGhSxCo/Bindpwf6n0o78zh24qfINF92nQJqgSMqU+uZDa37c1bO8wm97Fs/hUhPIUXl/vx8/wAXZ1Zb0GQ0wQmcGMg4yxgPMxMmwmTMXPrhckK3a0M5jZYJC+8cA+AlHHZZhWoZNtTANbve3BiFa+XzTZjP6RfAAMqCGrP6UhODz6/cEhXvj9P0+Y5dAD3uXpe0jjRHvB5hnsczCkLPzTJ9ytfHjrTNpB36aX9A71jWnq9/k0wfwCQd+28/G5lLu1Sdu0K5kDaU/aWDubG/N5YGMsDjO9vCKBpbtctBeFpHLjPfJ5fuKH1JjCBBRlmG9vjMT/zmsCCDZOA7hYBDq5vnQpiODaXoGd6sPXtU+kJiMD0tub0d8aUr6CvBT/qcHbycnnWlkDQcwZyysU3whVwnzzl0RvoeT3fBeCCHx3yc3XaenCathPYdfzTjhmNtX3aeM29QDe8C+7U9esPOtyrH/nkOfzdkoCNMS+3FkDT3K5bH1y/fqNPM+HWyc8EJnDLw3h8+x3b48k4uW3BJKC7BcHgSvAhGBKogAQ6svy6EgQZlAlcEkx1HB3POPBSbow/jlDa+FIuZdNeh163t5m/mpxuRzmBlOBLGfQkKPUsPc8B92knq45A++rYrr/9ItOrbt6nkz6mS3rwpF5W8pSfrb0xpD5IvhXIcbmx7ALqpa78a0IPmgPKCEz/2cqN6c2VMrkH7tUJjOkcg7YFu7kfQ7XZ6giEr1l3+l5e6ikzxuF5tjbHaWR1bf6nQdkxz6F1DDPb8P6kbfYxwKEdV3Clnt/IG/60kcB+JozrgeDO89z4kZ8yYCzX4ADjMmO8c4OZeMf38I5lBl/aGfOnnOdAcMzEPS4D5MGfcuOyGQfawCuo9ltb47LJH9cF2prZ39LG9cD4ebY8V3hNftJnwrhe7kHKjnEEpI3pHPfl3CDtB99seMEYz0y8kUV+Z7YpLdcYUif3My+7F4CN9OwLBz4z5FNQTpPx6SmfRbKzgabYVIAGablXP+CeTR1D2sz9mBe/5BpaQcqm7ZZSz9LT7kyQF5yB4JnA9YdJQHcLgcEkAElQFsggS8AEDL4EP+77lmuHaRy9bCD4gwNkQIwHM/A5lLzPx0hnkF1+OaPfB1RWFAMZvC64gjtpMZYJJJV3uQd51p6yweHe+4KeBXfBpywjgU44XJGdfHnKuE8bcwNl8jvzHg585jlpuR+DdEbKb+hP/bF8x/VSpvM5XU66NL/SndThHv7IEqgbcJ/Lt9XGRlQd6WMc7iOn/M4EZQK5pwOM+piOAFrj+JVXNjyNedNWDPq4Dekdbw/YE5CPaVMPvWOZguCRHj3qNHCc/R74TbvKweU+ehKd12baDV3BkTp5zr1y6oKcYtFyr0XrGMZ4whsY8yxNn5JH0tGTsmOAa9zHKXdF48uEIu2hU7przGfPn36+dKoPXHipMu7acyZ2oOdfE2amFf1T8pEX+uGUF5pCh8DEPfl5HuMby1Q918wy7oMTwJVyeU4ZVyD5fl1kGFDHc+oWTNEXSJt0IPWjV8GZ+/ARHrMjEZA2Bu3CpY/chzcAFTyh0b3vQjq1xUe6fbT+xS9+cX2XtL4j2fAAv+q4QNoI7tA8vs/4nUN3u1cv98EN8hw5uk/+uF3l9Pm43eSNoadPy2gC1w8mAd0CDH0gThsMzxmcLg4uaUAwJpAzwAw4AzJ5ykpXRmCVQZiAy7mbysbJSYsDTSBmICuvHOMOV+rDx6H5owjlpdlmVZaRkAeCl2HwKwhEa+hRPjQHEuiqA9wrH1zJdx/w3OXRaZWnHTjCf4LXXubScoLOzE294Az/wR+5Ctp9W0++IFs9n4Yhk0BoniPnVgbkfuGpZ7IKfnh9WBdoq1ZBWzn5oUn/B7cyZDxOQ1Pw0Ynp+2k5dR77fXgMX8oUfS29l5vWo/BCV/wGp7JokI8mtKSeX/jSB5GTy+sA5JeycKRdK7nqufdX06DLZ3qiAPyOx4T62lHfswueMU/uO6/o5ui6s3P1v4juQcRYN33vMG3iEcCnj/yWTjS8yqgnHbiXLw+kLJyp0x5K//AmfcwLPsjO1dPTb7cf/jnV59M7Bp3f1M34iizwZ0yA9EH0pvqj0ZJyLgDPWOYuaS5l6ELVbc/a8pHxBHsg+MY05T6XZ3jTTtOE+pUuzRV6yAtueWOc8sf0hffbtfS0oUzaX2SRrg+u4E2b0rTpm5nk5aqyU20D5VIewC0PHjpNR8J3h/7rG5xk7kPcn/jEJ+pj6z5+7qhGp7o4DtHH0XO+srLagdtYD51+gz+X8pkweB63n3xp9AE+NLoPHy732lYOhI/orHwwlkOuPN/S70YvCDD5K9cFHLpjYaT6ANHdcSQx4IIlafkgMSPhK/2MD0Ob0xOkjYFRk+eDyGutvfawUsu/8IIL6uPF6jlNgFF2OoTTDJzu4JkRSQCijEHti/3oYSycooEG4AQDx4IlSPSVf/TGgEqHz4kbcThgSq3r2T2jiiZbE/6als7e9a53rfYdkeUkAzSgRTvqMGjuL2+GePEWQMRwweN0Dice+PixUzQYWCdN2OZwKoM/6jj7nLObPC4s2cFNDtpTDn8+ouw4NfT87ve/r48/C1QiI6dbON0Az77R57QEeB33JvC1rYIv7eekCYYbP05kIDvHY/mLYUdnHd9m7IzsPe5+9+IXr3HE+AzffgEHdMIJfxv+9Kfjqr/Q6hQOdNjakaYf0J++g4+M/YUyh+IXHqeM5HB+PN3rXveqdCtKP2u4nDmsT9gUp0c4XUMAFmdI9zgs/OtzeocnPOBJmaWWXGq426Z3a7JZuvXNSeXk9BW6fdNQf5IN2ZMNmn0eh47oP7zJwx99Qrs+luZZf+hLp084zQK9+go/G2644Rz5ZfULTKlh9Se8559/XtOZVYteeKW79B/9ckSccSgf7WgkZ2UcDWfMkWvwoU+ZjTbaqPrixPZ8SasHB/rg0T9kRGeU1Y6xqH54IpszzzyrZIdvcsULWQPyAcYep6wtfY0mfPuDJm254CVLbWoLn/rRM9xA3+LLWEnQBG/Adnw+Oi09eopvELq0rw149COZoYGeMAUXtPGHN/l4YKv0WQILEPmgWZoxSibu6XLaIk90oIE984svfSZ9rWanVmztRD/JSr8mAIJPWvqdDsIpXX4ALvLIPZsAp7ZCO1qBMfC2t72tjrTzuSe8s5dwutIn2kkb+g6eyM09uaATX4DMPAO0xCaMAV76FN4CeYYfoBcOfQOnOkD+uM89ayd9fFsDfTz5sPAE5gmcC+MooDMbZyB0+THHHFNnZhpgDAajKnDwvOWWW9ZZpI4f4xQFKQybIOCBD3xgBRfS9TsH7Vng8KpXvaocp/LO1+Q0OHK69fCHP7yM7F577VXGghFyLqyD8M0mn/3sZ5fTdr7ot7/97VJuhpKB2W677eoMUob3sMMOq7YFMfI5V2eJbrPNNsVH9DgGMYYInYys2azjysxkHRj//ve/v8763HXXXYdnPvOZVZ+MGL05hqzJK+YWP45xEzAp5+g0Acgee+xRZ9buvvvuJYPXvOY1w5+O+9Ow53v2LMO92667lSEjF/xzRI5Qc+wZusnC8WaCNM5x+eaQHZn1iEc8onjkuM9rPBzTaHeEmuPjnKbh4Hmy8IsOst95552r717+8peXXJVzNjDeOAB0PP/5z6+28UDW0hZqPC/Uyti6s9LDYH/jG98cDj74oNKPnXbaaXjAAx5Q57vqR/2G9r333rscjLNSOWp6Jch5whOeUIEZA6XceS2Y+cuf/1JlHe2mDw468MDhYx//ePGU81idK83xvfvd764+FnhzBoKBF7zgBRUIO/N2zz33LIcpYNOv5Lfve/cdFrn9IsPHG0516C05o40s6Z3+dvah/ic39O244451pjBe9ONrX/va0vUPf/jDdf7vC1/4wtJhZ806sg9e+m3MkLN8umJsxbg2xaE6lc4ZH3rox4YvffmLw902uVsdz+dYOX1DdwXp2hYo0kPydmyeQBHtAt5Pf/rT1ccPe+jDhqN/cnTJWlv63Jm0j3vc40o36ZjxaBzTNfQKZtC4SpP9l9qzoAXQCcfnuQ499NDiHR5nO9M7RxI65o+joVNo2mSTTarv6f4BBxxQfWdVyNnM8rVtTOoneu48ZO91CcjJWD248UlHKhA98cThLW95S+kJfuFwlBv7xXZFpBnPdNOY0T/OtX7Oc55TQS3+bTXCQQfRY0z5viXdrbOYW/tPbO2iD205F1sdfU3Oti4ducjesG/GpKPuzmrBGDk++SlPHn7x819UfSAoEsiiA16ydEQjH0m3BIgmD+//wAfKdjzzGc8ofRTQ4F8/xna51/9AcGMS4pxkXzVwlCFb5thH9Z2LbLtV/6/YbAZdv0sbL/gxtg9qY5ftWHSRRWvyqR77pA35cJHZn1obV7ZnNpqcBHr6nq3Uv3SJ3SVbtgI/2uIv+AW0C54f//jHlb0jd2OFPWGftmo42VP6lbNK8Ugn4NaefHgyjiKP2wrcFAHdtcPuCSxQYGuFUcjytcHi2aDkQAXkDDQHw0kyQlZPBE+f+9znynFxNoIhwY9zYRkkhtF5rBwMI8CBvvOd75xzRq28TTfdtFY2GIwPfehD5VxWXGnF4fs/+H6da8tACOIYGAOaof9AM3hmak6MYAyV2XfffRvev89ZNWTMGQkGwEoZQ4UfDjQQwxAQDAgOGTdBhtWB3zaDgy/OzKxWefUSDGqrjMqUYZHPOXyw8XJZo/HFLdB0zirjxbGb5WfFEd/CwN/+5rfDZZf2WTNZky/aX/SiF5WMycaMndHUB4wd5/GgFkww9pwkpyJYeUELwsia4+cg3XMSZIknwDkpjwb9KhDQj+gTpDO2nABjLeDBI6Ncs+kpI+qSTkYbb/xvxaMgTgBDd7J6xtFzevggGwGPIEg/Ww1yBrCgXx9yHpyd4JyT33///St9v/aL1pe85CUls8MPP7zaEaidceYZxSNnLAjkaMlfWyu3PrfiSW7azErRMq2f6aiJAcfK0XGIdJfertp0gOMlY+1Z7SJzOiR4iixMIOiUoEGf0nM8vPGNb6zVSf0HB1rppbZB9K5ffXtVGrmts87awxqrrzEc14IZxls7nB7nSPf1lUDGqpkATJpy6OI86QJdoVcCIn0psOcY3/GOd5QM8EQH4BI8we0ZzcYAet0bbwIgAZkgV54+E9Aow9GizzPdgcdYo+vSBdH0U1BqkqO/BAf6B2714SMj5U0oyJ3uC34EKAIRsicfE8yPfOQjNZkjK/RI56j4KvcmGpe2ukDbdIIe0sdVV12ldBEIiq1Q6kNtWRk2KaDP2jm6yZVesU/0nG7Db5WK7ggqtW9VHQ9wkaVjD3/285+VrrBBbJ7+22qrrSoIEqwYm4J3dTlmek5ugC598IMfHP7a9FC+sTHWm4D76I3+/8IXvlD6TAeduS2A1w5ZC7Dgp6P3aROUzZvNNP5NdsiSfbvi8itqrGlPvxmf8NNvOsUu3bPZfGPhfe973/DZZh/YMryZ/NBvbR500EHFk76Dl66ZPNAR8rSSjybBLPrKtrR+Ut7lGb3vfe97S4/pBR0wAcyuC56NM9cE5h8mAd0CDoncYzDyyzhwiAyXgM2MW9BgoBuoDADjI8hzL3AwCAFDyMkzZG94wxtqQFrtYRgZH0bCrJYT+ukxPy0Dx5gwGK9/3euGBz/4wbX6wvDutttu9cyRmu0y/GZsDKTVGLQIPjgwBojh4BQ4cUGSNA6QMWjcVXAwc3bHqOOLk3TQPGPFuZupW0kwy8dLAC3qM3ycJeMCL+PKoJ34978P92zBwtpNXlbDDjzwwHLEnBfHx+ALuPBzRavPeAuepKGT4yFDq5NWJQQzT3nKU6ptbdZM+nGPq5WbOENOWTvnX3B+C7jvWfIEnDIQKHKYHCzglDgjToRhF9R4URrfAh19rz/xR4bKx7l4r48MPdeK0MMeVvzRAX3qEqyZmXPe5OVavvFOxnggM05eP27aAr/N7n734dnPevawyy67FO+CFYEDJ25l1wQAn5z5aS1dP6+26mrDOeeeU7p00sknDeutv14FCvpGX6CZDtRWV3M6AsyLL76kgmS6ZfWLPsqjM35XbwGdX20pJ6AgS/RqW5CkD9EmELY97hlfwKRAu/QBHWSMz9kgY8+vNgS8HNgjmlO28mHyox/whxZBohXe+9///qXT2eLmTDlQequ8LfMXtcDYKpLxS7fQggeBS2hUHp30SX/h4WPN2X7xS18c/vDHP9REQxl6IygjI3W1qb7LKpd0fc0+kJ18slp+heVbgLzqnG1bclDfL371kXSrffREYERf6YQxwa7QS/pCNwF9w4NxUu+lNtlF1oKDbNF5xg89oXsrtF98ks/Ct1+4frWNDgGxfv3Nr39TEzr36ee8FqAvBE0mkSarVrL0LXrw/tCHPnS4y0Z3KV7x//X/9/UKUkxG9atVTZMHAe93jjqqdFwbxpiASbt4vaAFvWRBRnhwzQ3wbdwLHMnSKpcVHHYhq5OCLjbC5I3dtOpJ3h/7xCeGP7b2dnzlTrWiiEeyM6bJVP/ROxNoAbGVcPna/FXDLcBie9l5+mE8WdU3eaSjJmcmWnSOfWW/XvnKVxZ+kzJy2n777cuG+6MbvkQ79ImO8DlkSu6CQPwB+Mik2/MJzC9MAroFGBhKl0FqoOSoLWBAx5FlMDFUmX0yRO6zLWKLzQqJFRZOgLFjDOEweDkheAxaBoPhYRR32XmX2uYz84N/3XXvMGxxvy3KCKDNADd4PTNenBN8gLGWz9mcd965lSY4NOC1YUbtGS9A2rWuxi8ageDFbNXqBQPDIHNQeIFTO3EegKNgoFzaYOTM9uETvAHODq/kCD/6rQIc1Yw6fu/SHBh5mUGjN84WcAYCyThI7TC8VjoaEXPSBYAMo62bIw4/ovXDYeUUGVrOxIoqo3/IIYdUUM15qycfzfrxSU98Uhl2s2xBDqfA6SmHdnznAn71j1UNwTpa1dOPdOPRj3508aU+ebjyByEcQ3SKLPGjH9zjnUO7uvWNXzL7bAucBFja4EBaxxXdl1x6SQueTyxH+/NfHDsssfgSFRSApZsz1yY6L2g6oD186B/BjwDUX/3ZCudkrQoIJvSPYE2wJ4igA/o5fLvHn1VMkwhBIprwIAgxEaGvxgVHXbox5Xy0H6B77d/C6x7vypKZS9DA8QkoBbVZQSNv+Ok1WkwgrG7rSw4WLNsCESu4VkZ32GGHqms7XCCEN2NJwMjxGrP4IWv6J6C/z73vM2zzvG2GBz34QSVbq1ICDPXgJBOr4iYCfeydV7qAbquA6N5nn31KF88+6+zqQ2BicNXVV9UKjVcYyN440OeCL7jICF8cujY5c5MQ/MXZozU6SZ+Ae/KjN+kr9sE4JK/bTe1A0ANjnBzpoYssBSImEbdb6HbDGmuuMSdAZ+v0jfFjVUsQRseKl0YD2uF3r/3ll1u+8FmNO+P0M2oMSVfGmHR/atNBeAWHxqKJHJmyO4Ji/AvCAvkDmgB9gU85q6N0mk2MzaEH8OSdXXYi4wJYTVyi0e9dyjvfecPiQd8aB69//etrEs4m48N4EHyy5ewEXZSvb/Cmfau/Jun40a4JuABSv+MTL+QMj3ELtzL6kjzZLwGjgJa9Na7p5UcPPrhWWI0r/aFf6VnGi/EzgfmDSUC3AAPjwiAyDmUMr54eIAaiAZ08ILBhCDlU9ThGTlPAYIBa2THQGBEDXZk4Mc7WjJfzY7gTvHCIjI2ZJKco3cCFi0Hi2OBgQM2GDXArQYEEFVZiGBAO6w7N2DAMjAf6GQ3AmOMFPmXV1VZ3rj2IRf8qq65SWxfyGDBOlfGMQQF+4emGpQOHdodmWPHPUZXzaOUESQw8/Bc1A8lpCvSe8YxnFB2MGePIYHJeZtdwK2fVTTAD9EnkCdBjy1uQnJUF74dxTFbJ9B85eIeLUeVIrepw7OjOyhuZ/fo3v65nstQXnAz5kU2cmov8YlDJFg30QtCKFoERnAx6AM36nAwZds8MtHv1l2g6JC96ho41Gy90yCz/zBYkWKm1ksLpaRediy2yWOmJLcHXveY19f4Qx0tHyJrs4a3grzksNOOf8/tt0y3BB50kJ0E23YNbP3i3UEBn1QH/9BzoY/0LN9qypawf0U+HBUgcm3akefdwJjRSmhyu+QkNbQtgBN7e37Oig2cOlKys3uEDeKYfx/zsmGpr6623LrmRJ96BscbZChoEWL9peoVOspNmFUXAbxyiG5/ACvPiDZeVJ+Pq1FNPKf1BK30SmKgnKCZTdQF9pwuCMZM1ZeRHZ5O/5f23rJVUwaigUtCIH4EaGcDHLlihsTIp+Hv6059egQlZg+hiAh8BD94yhgG5ZnWy7FYD/Wis0dHon4miMXffzZvM/+M/q1/SJ3CSqwBd+7ZIjQ+gLbxlnAP9o66yl11+2fD3E//eJisdl/bom8Dc9jA902+Ca6vxazS6THy9HxseOriffg5tyugPeNlEeg88kyO9MNlCE1sNpKOV7NZofQvIAL0CMjKngyYAxgT54s8qvNdc/Gbn4/IrLh+WXnbp0nNjghzp0BJL9LGCzqv+eVX1QWiWn/YD9JQsyQVPbJhPt7ARdjn+1vSRjYLDeIaP3Mf+agLXDyYB3QIMBreBZaDUQJpyqp45O8vonJ3BZtB7tgRuFswJqONdCFuq3pOwOmH702AzcAUqygg4vvHNb5SRzp/Le4/ODJ3BZsws7wtK3DPatgvMJL18nqCOgxP8WQlioJRnxJRjpBkgK11rtsCPEWJkOAc84IlRx4drkUWmPomy8EJzjPHFF11cKwFX//PqeonbFtcXrTq1ICVbWowlYOjru15Tsus4Fxnuv+WW5QhtVXh534oVugSjAsPll1+unKkAmHPRtjbJGH/kZqXNS/lWBNQha0Ce+oWRZdQYvBjsV7ziFbU1+c53vbP6Qt8KULwHKehBk/rkj16zYfKRx7lakXzZy19W71wJHART+MEXHuHzqx/oSJwZeqVvueUW9a4hJyIYIWvpAjB9JNjTF2gKz/oKHnn6km7pWwGRYFeb+NSGAPN73/9e4SRPW7D/OKn/hekZI2P/i2N/UQH0gS0Qt30VuZEZHQOc83mtzde97nUlM3/4AP/ZjU50cVQclj4mb/SiwaU/0MzxCrbARRdfVDorwKLT6La9JGine2NnOg0C5L6627qjgMzpvaA+29j4s0LhD0Q4fkG5/qbfguT17rBerZAro68Er96ZEnSQK2frMnZtleFBPTwJugW46uDbqotg7fyW/7a3v73GJv09+OCP9iD2yitKNssus2zRBi++0UIX9C8e6YD304xV7cgHyp56yqnDpnfbtPTfeKIf+ifBSNF3/gU1Nrz/iFZ9YHU2PONLH0QnXZ7pNToC5KRNARr8aBH0a0855b2vtlTT1f9obWkPTn1MT4G26SAb4/UJffyud72r3vVi66zkClLh03/apIcmOHfc8I7DZ474TK2Ka/vYNhaXbmWNEzjxQkf0gXbXbX2IF/pMlu4BHXHNBmwpPRSQep9NO/44RX/mL1uteB37y2OrTbpohUxb+hCtgiV5Vva8qgKfSSRbh++vNR4PaZOM44//U9O/Q4avf/3rxf9J/zhpWH7Z/g6rum9vOkN3c/yiPrz6ym4/0i+2e1dZeeVaERWEapeubnK3TQoHGVpZfWazv+9udugBW21V7+zZficjcmD36MLcZDKBucPCzbG82Q3nNL9gYHuPw2CbwK0TMrMFBohZj61XBsI7QgY1A8Qw+ktBxpQxNjANVNsu3gUTIJh9+ssqeBg7xtp209f+39fKMb3wBS8sg2F2bPXNEj/HzAhZ6WDEjmwOfbNNNy2DaMBb2eLsGR/vgKDV4OZgODg0PO95z6t0s2ezOSs+gkgzTe0qw/BlS4Ihz4zXre85MRCCH6sFtvGsYgmWft/wwMXIcXgMIOPkt9/3lZmA4IscGEkyYFj9RZlVix/+6If1fK973qsMuYDGSpqVNbNjQZfAg4HjBOARgJENh+QvWM9t/aC8ANGKBsdpZktWjDCHwojbnmK4GUi8cN5oI0Ntkos07fqcDEf6q9/8ugfI9928AggzcbySH179+qtCgYh7AQSjTZ5k8Ps//LH61sqPGT/wjqW+RjOeBW10BW40wsFBeJ9HkCUYQaf3Bjk6dNJFdZZaeqmSCR7ppV/GnVPQBqfvLxHpzDdaPz686SIcCRg4CvySB7oFeHREYOEdH/1rdVMQZvsVX7YrtYV2Qapgkiys4Ar69JW+XmHFFYpW27DGAFo4e/y512b0JEFy/1RQD+jwQl9+8pOftqBqqyqvbfj0tWCfvnPI9FiApm2TJPjDC10QYBh7nKuVYrpkFQQO+pBtTkFgxqFnfa5P6BJaOF3jTKBj6997YV848gvDXe56l5Kr4FsbZKM/bTGj0V9T0i1BsiAD/cavdgRL9FY/C44EheSJfrqmf03+9JmgWWCVv8j84Ac/VPl2BODk4NXVT91udV3lb9yzG8az/tF37AxZ0CX2Qv/9vI0ZYdMj2zhbcsklhm82egVU6zV7QWboJ2dy+c9mk05p8vtLky0+rEYbS1Yi6SHeBYD6Du23b4ENfTnt9P7pJrbkMY9+dK2CHdVk448v2Fb6bkJqjOQPGPRpttC7vbom4AWQB/3F659awHXWmWcVDvIX6JPvWWefVbbhzDPOLBtHp9iV/3r84+svVwXuxikdUJdO6PNtttmmaDqm9fHhRxwxfPtb3y7dMCE1vm2t0zN6RR/ou+3fTOiMQ2WMNfoDF909uZWhG/qKHNH2iIc/osrQIX1mMuCvhr37a4yYXJMRvhNP+KOiWUSzwAKdFViT2fzCVBg3+WzJgg4ctBns9HfofAjyijK2DDCjKXhj/ARfZpUGsJnbKaec3Azkj2tGyKjYPmC4vf9gtsaYeJfnkssurSBGMAEPXTKIs0QvYOEUGMdTmjFbvxkyg58zgVswyfBZTZLGcXHiBrf3MgQ1VmUElw9o7dm6kOdicPyl1Vvf+tb6K86AdtGRFTf4GEXGXnucv/Y4ULLgQDbZ5G7NcC85p26fMfaVFsOEo5YGF14YZvySlfQTGi2nN4PPcPb3gK5uDra/c0dWjB2HgAY4BHiCDHxwSoJB8tcW4+ZabLFF2/NQg9zFmXMoymSFFe0crnu4Tmp8eq9MfY4KaNesG72Mc1ZXGFO0w+fC93gCYHUHTeedd/7w8Y9/rPTgZS97WeFRXgChD8gZHcoz+hyRZw7Pqpbnp7eZ/h0bPRwcvoFgWh344EZTAjl0eHfSigDHrg666RZ5cWoCHDqTVZ38dSoHK2hAH37prX7Xb74raNtLP6kLt62tPAu6TVbxTz8Ei/IS4Oo335MTnKkXOUcmgo3oD5CmbwQEl156Sem0P95I4L322ms1Xbxn8UV22sYLfeVY123PJzVdM1boEH5YawGEYMSq8Oab3690DP3+eptRr62uJrvf/e639X4jJ64uuXDwylq9FZyQN1su8LrThncaNrzThqXfdA4efUnf0KcftEW2AmSBCTx/bvlkZ4Xf5G21Jpc7NNrp3gkt0CeftdZas+nLCcMii1rtvn/1G3kKRH7wg+83ea5UE0r2gvzIMYGcZ33iXjvo1z79pH/6SDq7gz9BAtpMku7a9AKe45vM6ZXtSFuiZEHO+BNIwimN/PEncNlss01Ljse1unTIZIDN1K7JJx0mb7r3sBbMoVFAQ3fwxhawKQlC6S55ZQUNj3jyC9wrbzLuA+Hw4VOwCgeeTJzpBp2E7wtHHtl05JTW1oo1vvhmNha9Ai+6li1PcjKhprfG2tFNXt7x8x1MQZeVP3gFcPpHAKe/TQLYrm1aIGiywH+YlACTHJNa9ehpAm16RZ/p2HJtfHtf83vNz6D94kv6R+i934tefOpjPJJL7O1tBchCv3hVYX6BzoBJQHcbgnT69RkoynaVuLZe2Hr17o4/kBBIATgZSoMSZJbV8fQtywzUltqua+NN/eDg3JVnlGzhMkhm88kHHKWtNSswjJF2wmd02i/ccAXnTOAIusOY/uYV0Ba65YXHBImA4fXspf+8S6Wceo6jsjoIlJN2jbZbQ4Wz4dduyo6BwWWAx5CAc0wHwLdrLJ9x0BbAj/ryOFk0uNdnykZGyjHq/kBAgMQB+uMMhpsc0MFgByKngHxbjPvsu2+tftgFgANw+PoTjOm9NlxTV6JPgZnP6MIPOsa06F/lZvb9TJqvL/gLzMUW63ZPe4wxO4gXOEHwzmzDqm+2rQL1RyPzlMMIGs+NmbqNroGZuqJdPCefDPAfeZW+qH8D+L8pIbID+q90uNHofuE2Jm5/ezrZbQM5ypeHD89jftwLOq0+2l4WpN0UMLN/tB8bB8Z9PL6fWS5gjIHo47gf8QHUpSuLL37N8Q+04VJnjF8fxy6YKAlIlZuNhrHcldGucu7ZVZMwELkCQayVTvxdeOFFVT9jKxebArJ7kjF/bpsY4Ym+aeOSFtAZQwLesS0y2b1+tmHBgpsioLvtSOs2CFbj+iVw6H9JZSAZdFEAML4HBhXnwJEaaBRNPelWkQRYVooMbjO/C5vhkJ8LGLiAU4crQYLBrzn5LjiV8ctIKNfpnf6rS/VsgVk5DO2+R6U+B+a9sHve899baz2gkR5DH96syoQ2vz7SmbLaqKCsPVu9VI8hkS4tOKS5qn6rhxdGSHnfpcOHNPyqG3DPUCoH4JPGcF011Ta8cOLfu3voVY7BVBZu0OXXDS9QR59E9toIDX7hTXt+4Uk5Mgq+MW3q5FngZQVTQGeWbSWVPsjHe+QAv18X8GuGDlZcfvl6ZuDxrI5+S108uwehVVrP63qCbu1KR7/zQjmscXuV3urSF3joJ50QfF19dQ/otd91u7elHvzwKivNc3D5De5Ap7X/VbQrOuE7ZcBz5O5yH56U86FvOII/937DT55DDwcbHbACFpmp71JPHTJJW+qq41caPdNvqePeJyUiD1B5raxf+EFwwwOSd3FrK7hdIHrnWRl0uC8ZTuEDbEh0MfXVTUBhkiOA8lepY1AO3ZEpvPBcfPFFc3TW6o93ZL1GoX9SLuAebWjXVmwk3QApH/mW/WtpYFzX5RmPxpJ0q7mp44puBKcV58svv6x0cRxkhXYAL1zKCHjcB+Dp+HqQ5pqmpfc1elzqA3JVJ3RFj8g2ZV3hS7kEZdLTT+oKtExG0NHv+x8w9YlEtyOpYzVZMJe2nbbj+5FWtQWLvnhgNZFuA7LKSrt71wTmDyYrdAswTHVt/U53b4IcjqavOk3DdFoGeJyjweUcyt/+9vfDscf+orYjvLdmtcY3oAxCjobRsmpDn9SDx6CPYQPKupemjHZSXp46LgZDnrIxMJ7VC92MsK06zwxDXmCGL2WLtpYvPYEe5+K7VtrMFaj8KfqUl6c+I8UpwueebHo55fsMO+XH+ARFWclSB/7IJRD+XdJ9cmCxNq7gxAe5MpzuGdZu7BcrY4026eSlvjroC+/AvTYze0/76lIN9Xx/LnlAG4IyW1AMtq3uZZqstY+fyBTutCtNG+jiTPUPHNpYZ911azaOJvySC7yRIwiOyEI5aUkvelsaGOdL99sSajUl/EkLLqAddeiyrfS0S37pG1C4GsCTNoLDvZUTwb/71El7vW53jMabdHVDo/LaM6nQx6FBmY67BwDkFNo58EUX7Vu67o3TAHzoRP/M53G7Y/xgLMvko7UOj295CQD15Vg28heiV1PlA6FbmsAydkB9PgLPeKLLrkxWEty712ZkriwZCewiQ+X8ptwcmlt/2J5UL+0A96FRm561m/GbcvBo37NfEH7TpvJ4JCsXfH7H9Lo3LvsEGp6OQ17KA7/oShuB0NHLyev971l6z+s7CUB7AG3JR2/6K7RFBh1f5+3SSy4dFl18sVoN1QbewqPyZIQXecrDCz/ZCx4FdujCl/Ku0ApH5JH2/caGRlfSnvTU1z/Bo85tBdjVyZbrvwgQ81jGczrgOuSunKsP8OuG2fCO23ZfRzu1ZwGNQTo9cAzs6QDPQANWQ3KIvBlUDIYBy2h7jiEDnd7+7ll7avkdj3ZcBrIy8AUMaO3FEGWww6uOtsCYF+CdJAaiJRcd7oFyYFzWFmg3QnkvpzthZTxrS/20D4d2/fby00Ym+fjz3HmdDgTkqwM/Bzj+WG/PF1j0YA2fHVevlzLwJh1Il89Buo9D1AY5ZBsv+PDjNzLVlrLB41d/X92CUd8PU7831+mM0w2oHxkLmqzuuIc/uLXnXntwSAukTb8gxh4ObWl80aZDYwdBhq1I0TXuH5DfQMrSY6Cd1Om8Tsvf/bi+ZxeQnrzwEt6A53F9ZeBNG0kfl58J8qb7oAdpWflIwI5u9GtbvnEkDYxlGXrCW+hRz70y9Fi5fnV50iP45M3kQR2/LnjUUwak3Ey+UkeesvCi332ctGeXyYly+swvSL3wJOj2SRABnbppT/7Cc/56fXobPbhSNuU7b+jvdgjPXVeuKTf3Sc+4B9qDgxykA88db5fDuA668lx2rZVjaz0rD1/Jql3aYzeznaufNdvbjuyTN21TrHAut9yyhbvO6p7q68gZoKHL6ppjEA6/6JGHXnRG5+Tl6sFprxPe4ZeGF9dll/En03ZHu5E5EIBKkxf6Q5tfFxrka3+MX95tBSYB3b8QREFBFJbIxzNtaRQeUPpx+evqn5SZ6s5rlB/Xd19l2sUIaFOg889/cqzdMAaCL++PzI0GOJTrtCeA6MZa8OjL7f39sDiTTqNfA1/aeNC74HQB+Miil+0GoJeFo7cdI+HeL8jvtIEla2naqKzCyZgxVt3gdsPvXh0X+TCaMXYAPVaf4hDHdKce8KN99ctwt4TMRsMT/shKnnQrV/BmXCkDB1Am8oBHunJjHOOAyDO6lEs9+dI8yx+DcvIAXuDWDkjAHhmo6uV+5UMD6FuP135fDSgb/MA9muDMFaOOlt4n3XnjTzvoR1Pkmb4KpG7aVx9It3Ik3WpXqpCvdsd4lI081ferDJmOQTl5+b0hAG/etxzjSpvRe3RoXxrdw79n8pCfPldfWb/zAniKJ/xNySiyiG4Eh7TQ4Ddp6SM4WsacNHRkXAA/mSwGD1A+uHOFf7/y0mbSXL0+3L1NIL9D32oWIOOjtzs9JtMmGgNj3NP36JrmN3ku9ckKjwDPaArPLsCeTN3OoVO71QY6WmbSO61jG9LrXHnFlcVpZCpPe/odr0ss0T/XlDaDR7kxSBvrkitty3NFJtJzL90zXsjDM5jGr+615Trd/LTsA8EB3Cc/9zPL3xbgpgjo+qiawM0OtRIyGjzt3/bb7w0yBt2AMWAzaKXFqfiNsQV+DerLmhJkEEgrJz/lsHuw0wd6n+H3+gYyCmKEOh0dLzxwBH+VbwNUXelw+aV8aErb8DAktj0MYOmV1pxzBjiei2Y0NqffqlUdjgwulzoxXBw7pyUtdLuAZ/VTHoQWkF8AVy/TebvoIu9xCVw6Tls+CcwYrGn5960WddEJpLukCy7U77RPr+SgTb4LDvzBnz6E373y8AYf8Gv1Ah5lPLsnBxc8ygP3WSG1RYsWeS79Q9bAc+e/449sU159bYHwIR9/QJ3gVdZWql+yUob84FQOHjrgOXKYCfAE5AtOEoTi0b3VI89opLu1zdfuAZmRkV9paHGNwXcItdPr94mStrLF21quZ225lAFkRnbq4gENoTftz4TZeJwfgDfbhejEC/4Fn1mNDS1pC//SgPzICl8uePDkgjc8pL5ndQD+q93Ge60mN7yejRXlIpu0L11+6Aq9c1b+m3yD23O3LV2Pp+nswOYlzTWmMzSmvLTShSnepliZk6/ver2OK7w2Kup++nkqUGoTN7Sp55IWGtBlkjmuFz7JK2mpQw5J8yxQg2c2/sNju+n8LTzNX6Drs/zW7w13eNSe8aI9Yz/b8K7gHuOZCeENPX01sMtLXTjh179+yZlc0JI2ku7q7UynqUc29AhvsrMqOoYxfer2S592mzhHPhOYb5geWRO4WSADwaDJc1faaeMVGOn5VL2u8BkAY2WPEeF4gXJAmgAs9RkFZRmn8YAfG6HgSTucqnKFi3FquNVNW359TiO0jOkCjADDB5963jXKy9pwdoOv7ekBrZytXfdwdZq7jOBRP4FEk86c9BiSMQ35DQQnsFUT40U28uDUFlzew0t59MhjlFTvK3Xd4KVNxouBte0gL/Ks+u05K4+YjeMc81Z5jZ/U8ccQfhld5cfOQ7r7cvatzRhV/DD64UX/MfYAnfoDXy73QFn1XZGHINu7gJ6BwCb4pCmrnBeaPaNDmdCnLWUC2ho/g87vtM6QQwJYNPnji0MOOaQ++8Apkq8/jFhiKoCLQ1VX8GH1Vzq60IFe7cJFZwQZ6Vv9pN64jDz6XPrfnhuSOYEsCE5tKj8TwofrxkLkSBYuNJEN1Ak8yDh0p91FpnRHOj7hSZ576a6kg4y1tCNdYGHLGyirDb+hJ/V7sDw9rshfPXan10WHSUKfKKSeX7K8pk5Myy/0a9cF1Ek7+dXXVrzH+tXz+3hVJ5OK1IcPPXRAna4zeJqWNxzy6Fvaigz0vzImBGyIPM8gZeEMj/9seKSzff0Pe6blANyjv/C2NtRVXl1FPIPQjheXe5+W8QmnCy+8oPoezcrRDWXmBqEZz7VN23B1vnsAGVl22XSdQud0ud4vuTovufr50TXRmtInV1adA/AFcj/Kvkb+BOYfJgHdzQhj5ZweAB0yKEAfrH1AG+AudTOwDLYMuOD0W/cNpzyOVf2Oq9cxwPtK1HiQdIOjbNqLQYiBdM/w+VVXGffoVzf4lPccUFcaugUByknzzEl6Vh7fDISyggxtAYYAKJe62lXeC//+4IHzAfKkw52jaMBYxoHgAQKsbsjR0h0AWsLr+N4L62SpnfbY8PR0bYYOgRRD5tJ2l3mXibJwpU+VUS8yAe7l6Rft9D9M6MG4snG2kbV7eBzdpN70FmLHi16/QB+Qu3xBmD8eka+ewMgVel2MvPJkID140l+RLb7gYbzzl261Ld/y/Sbw1W5txc2AMZ7whH5/IejUEN9jg9dHq8kDTfAphxa/LrJvd3UPV+h0GU/oS5CB3uBRVh1tV3DcZOgePjoo34V/5dR1ub85IHIAaAfaQivwjmMrUvyVTKfKJB+d/uobL4IHZQPoFujoczqkjvLu9bF2sgJfQUerA48yXae6XoDg6JPRvg2eoD+yD35jpXEx1R9ddtKVnZaj8dFtmqvrfW8LHmXR0sdHZNPrGsPokwavetrpfHRbmQudvY0ua8/KaMPzWCbSQS/fbaQ0z6Dk1WyINOW1n3rhEb3uXRmbfj33lajernQX+aoHl3LhEU78k7F88gH6zWkxBx14UE1y4QXKhM7ZILwop01FO/+dJu3gBbrg1K8ml10e/Yq8/M68l1+8t7rB7ReMf3Pf9YaN7QEjCJ4JzD9M3qG7mSAKOVZc965S+Cl5z5YWSPq8wADsRqCDwaCtadD+tXGYoV/e6s7sO21mgDI21wcymBmkmfTOpA9u9M3GV23ZtDxOaCagC67ZaBJAcODXBaFzNvxwd+PSneVsMFt/WEEix6xijSGBQr7nNL8wU3YB6VanfAZgNtC3CWSAIIsW4B2P19SPDnjjPARB8wNxEKSS1R0gDY1gnD4G9Ix5dDKBbxw6fWab5z+/VjkEWbOButqYKR/0mCAIXmcD+fpwtn4unO2y6jEGsomTHrc3mw7fWEjQREfp+rgNef4iMX+NDNKnY8DjbDo+L9AmmcymG9NgDE4HbwE0kNFsMpWecePKPeDsAWc+hujFTP7nBvgFc+MZrr61e+1+1dZsdAN5oXs2EFjNpBFOejkv+fct2Gm82hnrcugi59napt++s+f7kL7B6fub6iTwzWR6Zt2Z7YDZygXiOdCbYGteoB/gG+NH01iv5HfoetF5nPaNY0DX3GhbEEFAPfmjiFshRLj5nbeR7OUi//7n4H1ZPGn+0uv2i3QDwYgonzK2PwyaGAB50i69tL80Lo2iSGd8/BrUfuO8nSDga+758r48wYjtL8bQ9h382oHTPTrgtYrie0M+ZwGvF/rVVcYRXRxytjnU9V0iK0yCB1+59w01X173JXKADoe1N+arDYBObfh+0Tnnnjv85fjj6+vvvkDuwlc3DHPXYfSA9IXTDXzRHE9OjPD1e99b82V8PIdvQCa+l+RDmKycr/b7KzMnYOAnxtuROr7ojk9H+/gaPCPnuJ2//+1vw1INj6+zo9NX5Bk+bWjLSiUZufDta/BOH/Bsxcrh+qusvMqw+eb3HdZee52qQ36O6qELaMSjkxTghQONttHWWWvtOv8W7/7whWPz/cAcy+bkAn2gL/CgPjz61woA3vWBD4Oef8H5jaerim+yV04efLaCyNOpFfgXVNGluTlMID/ycK6vT5w4aB7vdMmX+51QgHaBMTlpT5+xO04V8bV6X/r3RXu/ZJZTDvxV9sItYFh0sX5wum+ToUs+/rXBjjl9A+D5xBP/Xn0m0MAH3cADvNEfMC99m18gB6A/tEGn9Kcv85PB+uuvN9zhDusVfWRl/PgEjLJZxdFv+sVKtn7APxrpHFnBfc45Z7fylxY/0vzSwdhwR7fRA33oe27GMh1QLroVOWR1XV2yhd9xdMY3mcGLL3ygQ52xzIJHGXjoa3QP/9K0gTdljCu4taNf8a1dp77IM9bw7VcdOMgDTqCOT/Cg1+kXfuE1htDoHj3aX2YZ5zovUt/YpPfwJWDRPh2qkzhaG/qDvqhHXwA9Zj/JILTh16865EC25AqXdtk+6cYbWwe0BZd3peERzCuPl9e85jXV184qNibGE2J0jmUdMNm7otEgmM7rFelToB7wbGIDV77Bp2z6KxC5acslXx+wP3j3PBOs+oKZAXb0YTa6bwtAxyYB3a0Exko+R7hNphSeoXImIuNsADpDlKHyHsQ666zdOvE/yyE6g5ERUMcxWo53cS6fs1L9pROFd8XA3bE5/S1aOY6J0+fkfIDXvTMKOWoGT7uMB4Mg+Dn5lJOHjf9t4zquBQ2Orknw5NB0X1cX3JgFOmeTQ0CXgUrhBF/OdxVQOLnBWas5RoZTP+CAA6rNpz396cN9WtDjAPwf/uhH1Z7jeHzDzjEyjsERQOBnp512qiNnyGn/D36wjtFCPxkydI973OPKYRdNzWl4h0x7zjN89rOffZ06ODYWTp0gHwYKvUs3w7Nto8t7W44ggpcRdWyPvsD3qqutOpx80skld0YWfz60u8c79hg2WG+D4Vvf/tZw4IEHlnFkbF3OK9UfH/3oR4fddtut+nTHV76yzou0EiW4ELjpY9/0+9kxx9T5hhtvsvGw8korV3lOTcBy3vnntaDw7+W8nLig3nv33Xf4+Cc+UUey6T9n8zre6RlN7s46tX25dXveaccd61gizhA4gupjH/tY8cF5c0b6lVPAP8dEJ5R3L1h01M8Pmp754Ksji05sjtHRTvhSzmH1+omO0QsHne+www4lv9mMOiBLdOs7RzX5GCyZWXXQT8aNvjr44IOLb3gE4Y9+9KOHbbfdto40sqoHD32ll840RJ8tKf3RModVWmBiDN1lo7sM73znO4ufAz7ykeG01g/kS/4vfvGLh+c///mlAx//+MdrVdGYdLD7y1/+8vreIprGDie/ATpGpwCaxs77uiCrIPokOuRIO8Gs4JMs6LoxYGXGuDWheOYzn1nnlR7SdIy+kjs5fKTxJ7jSpy76oq8FefBpZ/1WzsQITrzrA8c52fpGg7Nf4aIr6NA/9AQ4jeH9739/0UV2xj+5CQjJiCyMWYev4z9/RRtZkI8rZR2h9clPfXK48IIL6zB47Rhjzpdmu0w29RPbIeBRNwG7EyFy4DzeyN34Ffg8vY0FZx+bwNEj77Q5to0OOF1GAGYsOm8YD/SdjdTf7BVZOO1EfUE/PSML8nrSE584HN8mw45CJAe6ZBLHxpE9XRNQsk/wkI++wB/7X3rW2tpll11KDnTXeHnTm95U7dN9R2jFHuGHXByNZuKCH3XYW+nsVIJXMFPv4P5Lo/fbrZ/RR46CUhMGQSnaV111tTbGfldj2Zm0D/3P/xz+0fI/0+w92ZqkwytYA+qi/clPfnLRbILliDL42DQ6q3/5KH3m4/COJ4ODDn3+80c2vpZp7Tx0WGnllVrZHmRGN25LcFMEdLctid0CQFEpMKPiPs+c8qte9ao6y84geM973jO8+tWvbg7pixUUcxocFIPiwGKzLs5LRzG073jnO2oAOJ/vqO8eVfkCAw6D82V0OGYBXAVF++9f9ThXM2zB0wdboCSAYXykC444UIOTkWE8ldEmQ4RuSmbQM5zwynNgOAPjzEQBqrKAY+cAHCB9dMtbvtHizEPA2HL2cHIEH/rQh+oQ6Fe84hU1Q3Y+KGcKl/NeGVCB73/91+PLWEtz3BhH9l/NSFjNcfLA7rvvXvXmBdpkJBg0g2XfFggJIuBgtI5sQQEHSA5OnWCY8OKA68c//vHDve9z79b+KVWXUX3hC19YhurILxxZTvfMs84s483x4E3fkJfAy4oAPvUrg3n/5uDIlGNAEwMnQCGHlVZeuWh42UtfVk5W/zPayr10h5dWgKc9bZAlXIJ4NHPsDLr+f0QLIvUR2Kg5eU4rwZwA2qHjAnTHtu26667lMAR5ZE8n6YJ8p0JwLowM2m/X6OBY9cMazaE4X5fTpa8mI5wcvcYDBwnHdUECIHQZF1b9Mmbw4kxPPKJJAC1P4CIQJAdOmEw47S+3sUVmylhx5LAe2iYJgj8rq3BmfH2lXSYj22+/ffH+gQ98oIJ8PDmP9/EtGLlH011Bsj5AG1rHTsZYGF/hBaCBc/U7E9ChPPDbbcU0Xvpx2GGH1Zgmb2cUCyKKtjbuBGMcp34jHzrG8QsoBL7koT4ZWCkT2FrNESCQCTod2O47gmSsruD/gI8cUPjImq6zVxw7XT700EMrkNQmGaijr8lOcKHNHdvEgZ4YP9r0xy0XtMAF4BNfeA3v8HhlAT3oYpfIGm55+DTBoE/sCBmwn8auyZ9VLAGoVVb12TuTJ+PcBMbzfs0OCl7Yw0M+ekibrN6z7Ml+++1Xx9oZR/SLfRZs2b4kW7yxlVZBXdo0jqzYCSxNcMjGuGeH2G8BjOCsJhIN2FwX2gWDv2n2ma1WToDNXtMr9ODVJMRuCRvDpr3xjW+sNOXZfvoZHQZ0Q9t2BUB0k87NpneA5MnFhEZdYz42gXxXbkEVvq2SC8KsCAqi6c5X2yRcGTSQ87ve9a6imy2jG+RJj/gkfcamsoV4IhOBrclBn7hc2fIPrPH3pS99uWjzXh/90H8TuGEwCehuIhgPIj+5N8gMGqtNVr4YWQOGg2V0GQBlGZasEph5MwRmRAbtZptuNtzpjneqAaHMf2z9kBrUAh6GgqFhjBhjMyMGnqHmkJ/znOeUYeDw0WEF5wPv/0DhUVdwYsYnMDNrNXNktD1znAIedbWhTXU4UQaN83XYt0HIWDPUDOv6d1y/DMOiiyxaTt1fK66+xuq1jcOIcfZZTRQsWOEz6D/XnAx5cUKrrLpKGb2ttnpAnRm7dmuLceOwBFqCJO9a4VcwMS9IX6CPUTSz1y55mKUzPGbVgltOniMWHOFPG699zWuLXoEtZ4deQc0Wm28xHPbpw+pga0aRIyN3fYxGhpABZwDhcv3k6KOH/9ecEBlLd7A/fAJh7dIDsrU6wJFwaGTDaAsYrUaQo4BGH5G9epwCQ2qbDHBAHIP2OUgBMhBYw0U3OEQ04X+vvfYqXaFT6sKrv+ksnvFPP8iOvM9vzhed+KWvWfmy8qou3uL85wb6Be3KW9mhw04dAfQJj+RBDrZgyQiPtpbwaVVQkEsvTDbg40gA2vEvWDDW4FEHXSZOfq3ACVzI2hjg6FxNUUpu8Am4TaLQBhKMzARljVm0mBjRCcHG5z//+QoKjzzyC8MxVmBb0KXs2GnlHk3kYQImcHH/H228br311rWKJGigg5GJ4Ikt+VpzpMDY1necMbmzJWyGwN3kRVBnJRy/ygle9JvVFasqP/zBDytI0b/a5qzpMN2ia8YO3REIWJXSP4IN/b7pZpvOsSnGKHk57J28bNnBhW+X/h7zrAw7svOrdy7bQt/pjrGtD02e6J/Akc6Sh/Grz9ZuacadcUFHyEZgadImWDimBZzsivxdGv/kl8mN8YSWLVt9eOkK22N84Vfb9Em7Vn2182+Nv+T/qMlCEEOWJhKCbfaP7siHiyzIC/93bnJcveXTQ6+QkBHZspH0Bi10nL7ZYjUG5Nupoed8ATlFF/FKflbU1EU/+c4N6MTqq69Wdo/c2HZ2ypi38kbG5ERv2DCBsn6gA//e7D8/YpL69re/vWRtLLIbJkPotkBgkr9sswnGnzHN9liF1F/KC/ytFAsMDz/88KKLPjoSjIyUAfjA2wTmDyYB3c0AlNKVv5ICjAjjQInf97731WAXPDCIDBNDm5mRgExAQfEzSA1ihh4YICDORb52OCiOwGyO0WE0DDztcuhwWfpXnoGyMsQJcMJm/wYwnC6D36/ynFCuGAwGhCEyk3zr7rvXChuDr14z28OZZ5xZWwpmcZykv9SLs8IX/hlCbTAoDO3PmvGVj17H0jCQBjUjKY2zEUAY+IDcGEyrBEkL/eMLTegFDJSVgMiS/BkwRoWhQ5uy7tHrIm+yY6T8cmToWPcO6w5/a30lME8aICMOAn9WN7THOFtdJOt1WyDEcdEJ+OmK/sZDAmMOgcFGB/lwYgI/K6gCXHnKxuiiUbvqAXJzWYn98AEfrtUWqxRm0+SRfOU5DEHZMs0xS7Nqwknre/jRibfLW3v0iI79sTmtNZvj0S5epFtppnto07+CjusD6Z/IAET2eERT+POrjH7n3LwSQK5kzSmYkATgJEt56X886fu12viwimmlx+qElUjBrf4yebHiJxjirGwdc8LBMTfg+ASWnLxAzirY4c2Bub761a/USpG2a4w0XvDlF5/AGEYvOeCDXtiCx/PDH/7wCmzWXXedqkcv2AsrI/DpI+kmga7or3Fjq9T4NNaV1acAr3iiX/Qej3h37bHHHrWawk6g0es1+kKQKiDWB8u1PjAe0HrXje5akyyvYgj2BEv0QDn18aIftB8+ga3tPLNVL3jBCyrwtY2Y1T8Th9gfstEmQPsSTU+1A+BYehnP3T6i2XurVzUaTGAcKm+s4gGe0HNJ48uvsSn4NWbolzEMyIveoFM5vKDBuDYu2Fl8kqOAReAsGMQ3Hvbcc8/SI6uA2tKfZA/H2c2G8gkmSMYMurTxgDYmrZ7Tqde//vU1ttJvAW3j/W9/+3vRFp2aF2gTbcrhCehXNLFh+LA7INjXD15poNNsMB3UR4B+kb/g1bgx8UEreuiiyYZVUKvofBH/lW1/eivY0yZeQwd99YxG/KBnAvMHk4DuJoRpQ9Vnov1Pw7vhuuLKK4azzzm7lJ0BtKxPqQEny8jYvspM1F8pGhwU3GWwGHjA+2OUneLDr5xnwRXjYjbEIGlTfi70ZcALNg1WxkZ9QY1VREaKwQIGn9klI2PwwYEOEIfLaFoZtArBCeBpkUUXabO0ZcuBWAFj6AUOAg8Gw4v6HD+ayQkf8FuFY2wYisUXW3yOwQUJcOCPAUALfCWvqXKzAb59PkMZDo5TZVw5CPeMPGOOPvnogZfRAg53l8eg+iMQtAouyeZOLajg/MnVahpQ1+oCOQpqBDxkaXXyXk0WHDNjjL/IWt/a0vSukY8EA3Rrg6wEvORMd2z5JE8fpP/JMoGqfPx6j+n52zy/eLUSd1wL+rVl25G+oftTbWYt2Duv8acOpxPDj1dQxrXhF0S94Q1vGHZ46Uvr/SHOyCyd8dbP3lnSNvlw6u7nBtFJbQqW9fsZjScQfTOT98u5ooG8lm9lBUcmQVZGbakKSuXBARIQkTEe8ePZ+KBLP5vqfzrv2aoUOZONCRV6rFA3lmtiQdfgIOPZAI1WpwSB3gG0IiaIftMb3zi8kbxaUIhGfYUePLtAcKIv44FcOEt97NnkSaB43HF/Kp36c7MZnq3aaJPekrf6xj7540cbeT9XGoDbmNZeaKCb0gRw9NkEgt4q49K36P9WC569LmECYFUnwf6nD/t0BWEP2fohtaIvOKFHqQ/gJyd9i059lf73rK9MMvWHrToBhXb1BRzqKkfnAVtlkhEdU7+Pg86TvhRIeJXB6pHtXBM3K5LKkpe2yVi/yHvLW95S9tMkNO8y0Rltozd9p7xJj3FNBnA+6UlPqpUqwRpZ45dtkqePNmhjRwCL/sjCKp9+esITn1iBK9umDfjpk/vf/u63hdNfOKN7DBn/5KNs9H9u0D8n0/U1fU9+3o2Fi64Za2Rw1tlnVT/QH9vG+E0dbSlbdqEBftgTkwKrylb/YvvJTz3ypVPshQkgea3Rgj3vNQL49Flow9cE5g9670zgJgHGxuDg0F2AkoJzzzl3WG7Z5crBWhXg/M3mDESBlZmMWaQtuBpgrT7FZsg5J7hjBAwmvwyadPcuTv+JzTAwgAIKLxhn4BmsBii6GDnvMAgiBZZmTtLU8T6bLVGzbNtzWZUKDZ7Rp20OkfPYrA12RhitjKQ2Lrn4kuZsNi5+lmuBAUftnR0O9K53uWstxQtAGSCOST1BJTwc2TnnnjMnSAGMjO0/s2f1OFjL+2Z/nE8MTWQxvoBACS5OiaEUxHn/7m1ve1u9q8SQMiD48l6LSxvqc0CMGf5+9etf15YQGQnwXrL99sM222xT2zGCJJdg0SqJftYeow+vw+3vvtlmhY/sBOb4BuR+RpO/rRbvcGmXEfUuEGdkS1iAYHVXv1n59F7KcssvV/isBMAJyF9/XXxJX9WIkedctn7wg4smW2dWEmyj+CMUkwo8qmv7iMEtmhot/irNSph7PHOAcaLk9ocWYHq5Ho8CLQ5K4A1H+m9ukP7hCMmfrIAAGi5/TOM9LOlo9BfQZKYvBHv4k27Wz+kJXASctsTRRm/Qg2796S8XH9acjXomIFaubBXqN2PHHwVZWRZ0e+F8n733GX7+s58Ni7bxQ8dC72xgjBmD9MtWmdUMW1dWKwTj2S6LTOAixxrvrY+Srh9sfdF/K0Zsg4lXbQc30EdWdKyi+MMFQD4u48GYs4VqOxVfVtps6ek3YMtae2RibFu5wi+dtUJmBVbwL0DT5/rVuLc9pwynm9cL2Aw4jBf24pJL+/fw9JHAmMzxF/sR+anjORfwS1aCAdvX7J2AQDpa4bm0Ta60Ceg9vJngKb/Y1MkJ6tPZO7TAEu30nR6YpKAPTnXRTY8E7eQuULUaxf4Yx1ZA7TwIpOC9uPF1YZs04U8wrc+NQ++UKWt8apd84RfM2C5l9/zV6AWND3XVI0d0CPb0mTGDRzaVTluZI6ftXrRd+Qbjg44HBFB0ko75hSt2cG6Ah/CfsnwEXdNXATTff8v7V5+iRz+gBcBRgVe7lwfImH4Lgtkrk07v3VmZNOkiD/2qf+kkmdsdMZ4XX7wHbsroUx9XB2lvAtcfFm5G681u7I3PL1hq9Y5RZmC3dcggMUAMTINWmoFtm0IQw2gwjN5Fovy2fRhiS+rKM0SCLAPaTBy+L335SzWQGXAzIMaZszPIOQqrJAyWmbEXx7/4pS8OP/j+D6p/GF4GhFHKH02YPXPugiMvvqLPYGaI0GuVJ39dJlhSB00MJ2eljGDKoDag1VNHYGPAfvtb364/FLB1wzh+t/HOcDI8925BGSd7RjOgnLLBjhfv05nRmQ1+5SteVl60jBwHSb+0U1t7LchQRrCBPo7PioJAkMznBow9g4Fv9GsX3ec1uQpyzKIZENt3HBHDom1O2Wc6GHdbD8rAxfgKQp7T9F+/4ek35NAMtoCMgXv6059WqzxkzDHqG0YM7XjwV8ociNUVBk4gy1jCq4+0b9auriCLQ84nNgTBnNDWD966+ln/k6dAAmiDI06AyiHZMrECYhUGCEzxCp/35NCmLEfBgdI/wb4gAX1kQBfo4m+b7ugfwZAtGvl0Av2cGBlrB//zAn1Gx8mQE+Bs6Jy+9fqBic9KTbaeyfyPx/1xOOkfJ1Wgi15ysZJD3nD4JuFZTU5WIjlcOkguxhsdEiT/Wxsz5CHgVJdeWT2wKkHm5KIvAP45N7+hdW6QPLwLuuhb0owVwboVGmmtSLMTfZsMBDf6OW79TpYmDvoWeEVDuqD1wosurNVQ8hW8oVl/5V1P41l/0RNy8XoCXdN32Rq3Ak0eyy23fNXR50e1ydKXW52/Nf2Bix6aQLFpghIO2JjLWDEWTBBOPe3UKkdXXfQPT+TmYvfwqrzfLoNrBhXu8U5WJih00qTIs/FCFle1sYgP/W1c0TvBhn4WiPprWbywbXDYCnxM03n9Sb/QxY7pH3qBD7aLbrGD2qEr977XvWtc2TYnxwR6RzcdNw7ZbWl0R5v+GECb2ha44BN9ZG88k3dW8PWZfjBeyoY85zll7w899NDqXzbdlr18eXhAA9unvHHFJvrLU39o8YI2EVZnLNfZgD6xB97vZHOND+3xTdpyjyd/9e89OIEze/DMNskxaScz8kKrHQ2/bMcmrW39wfbwaYe1yfLRPzl6+Otf/lr0so3wq8s2kA1bSEdNTrXJt8kv+tuF1ujGbQXYi0MOOaT0b35hKoybfLbk5oApkZZMGTUGjqILqii3d1oEB5wJZyHIMGvhYBhNdTgwDsuM3sDR2Vm+Njh0OiPN2TIcBh9cDOdf/vqX4c/H/7kMkOARPsZNAGOGygG7DChGkGFjvA1YaQIMA1nwyGlLZwAYVkbOS7sMI0OorNUOhp+RM4PXDoOlrOuEZiwFcOrhQbBk5ocHQYlADz3S4SUXBoss1NEGw0iuP2153t/CE+MpgFRGXuQ+E6RHvxkJM2zGkRMkX85Av5ilZmWA/PULp8fZWO2woirozAu+ZI8/tOif37cg0V8ek5dge5VVVi4HhMe/N17h0ydkRD6cF9rxTYbKaZdjZgilw8UR0SF8cAZoFXTJU874oyOCIX1GBzgnz3hBn3RtoRut8slfe4JWbZKRdtCmb5VFL50T+MnTF3DqD31On8DvmmPxeYOsQnF68tHCUM8G6MKDdvBmdYOMd9t112Gd5lz2nfoeHQeprK0temzmLwCj2/QFL/SA7mrLs77koMiKA+fIyENwIU0ZuDjaTFrgV0Y/ZMzRQbJzTz5z4wV0/aNr046I2mVLCZ/0Dy/K+c6dOvQLXm0AsjXWyJudYBdMzIxRcqUPxqe+p4No1Zf0iW7qL0EeO6GvBG3GnYBWPXwL3sheumAAHezA/7ZAwqctjHv2BR1sBD3xjhjABxmxO2i360AHTVjh5OTJWxvkJ3AgW6AdclTOPV47GL/dqXkF4Autj21d41kfGZeCMvwkSEBDbA8eTS6slll5petkKhjCN/slcJEm8NAOWSoHJ1rwykrYBlRGP2WihA66LLCiO+SGN3gEJVZP0aGf2EG6SD7wRr6CRW2iFf1wSWd/yMskkzwER3jWt9ole7JVl51k57XrL9LZAauDbAs+5uWL9RU94YtMhLRrjKCDXvA3xpp28WiV1vjKX/DqT/pL3/CG5g1a+iPbODShRqdXb8gCHfTABFI56caYXZbTm68iY/1pUrBZk+Mzm09ka4zb2D36fFsC+mf86p/5BXoEJgHdLQAMQ4wGIGuXZ3kx8gYcY0mRMztJPlDelfpA/tye0x5I/piG6wOha7Yvrc8GoS/3YF5tjcvPBteVf3MD3gXL3oniCG1RWs1jeMd83lAaDWIy1ucJFrq8e58zbDNPB7g5QdsgtCTIoJc3BMjGFX7GIN24wCNnycB/5IADShZbPfCBw5ItCBAgcjAB5QUqAgRB820d5lf3xuXdg+tTf2Y70ZPgGNuo6M68QD8qF5wmEQIjAcexbbK3aQuKrPgLpr1T6gPlcfDGC71MgAyMIzsU/iiDQxRYCfboibLTgeO1YSZvNzfMbC8yTNpMmz4TBD1WQ70qYnXUX+f7WLSPBZtwzYuXmW2P23JvImfF0aTcxEEA6bM5xieYSesYX/ql42Qz+jt5VqajL/pLefWCS3n9m/6czVbcFuCmCOhum5K7hYGCCnoZF5d7xsmv1Yz8muXIHyv0+N5A8JwBBOb17DdXYObzdYGyOdD++sD8tnVj829OMEgYTwEduVrFMks2ew5kIN1QSCDHwSV48swAusxWBXOMnucb297cAF7tk3faB+6tWt1QmJcOhCfOwu+GG95peP4LXjCsvsYataJr5Tarr/KVJw9bNFbkPN9c8vhXgfkdH+Py8+qbmTCzHL1wccJjRyxtXpB+9AdjflPParm/Nhak+GC1VzCs2NBJPazfA8oL0PwGrDhZCbKSlPHJloJ5BXNgfmV4Y2FmezP7AV/zosnER/DrFQqfnTI+/ZGbP1IxOZoXzMQ7bsu9bWN/tHDgQQdVulVI4zPjTNoYx8z7RRbpgfeii05PUJ2JvWQLNF2OK/Tsd4nm81zS+wk2c/+jowlcP5is0E3gOmE8mG8LgN/wDARx3tWxDcHJ2Opdfnl/LDL9kvz8ykY9zooRZcgY5DQ5jdM19U7mVRxb//zDdTnNGwqCV21ynpdd1ldQtKf9G9rmvOTDoZMB3OMtFluM8jhnoP04dPdxQjdU9hP4vwP9CvRhAjq/XkPwh1hZpbAN531Dfax/U9Y1BvnybGd6R40Oey3B6q1A7sbo7q0VbB/nfWbbmHgcB9UzZXR9wbGTJ510cr0fZ/vUxMm2rDYi/wncfDDZcl1AIZ0TmDisWw7IPvL3y4jNJn8GDiRvfvsIbkGMellBgJND0qYARh5jLejJ880FaLFlgxZBpLa067o5xjdeteGXIbNVhHfPWVkhI/wDZdM35DN20tICN6eMJnDTgD6lb3RaX3rH0AqNNH0p3b2L7ilDN8arcsqlr6On6tEfq93uBTmeU2dBARPLbIHaIrXK5YxWMrDTc0PBOCRv8ks/6CtyJsPJ2Lp5YbLluoCAzkiHjMEAmgyi/zsgeg7BalWc0FXNaILZ+mt+QL92p7Nw4YwR5bRc2mWgGdKsXPncRNq/qUF7Ajkv6l95Rf9Disz6b2qI7KxKkqv3M2eC95/IOyuSHDp55HluMLexNIFbD8zsHypGD/RtJjf62EUPlTdWxsGc8vKAMeTTF57VEdS477q14Lk4wZx3DvHnNZ1/Nl7D+40BwZwxlnEH3JP3dfkhZWb262xpMyFlrk/ZCVw3TAK6WwmMB8wkkPu/A3LPbLQHOL4M3w1l9clUv9yYPmK4GM4Ot6uPeoI4sTgil0+mMKppu5m9KntTg6BRG/6ycvw5DY705jC0cHJCeFxiiSUroO33S1S6dvHdA90eXLrQJZ/8Qpe08TWBWy8k8BA86Ct9bBLhXn+O+1S59Kkr4J6uJE0V1zjIkx982liQAD/kh9/+/lwPuBIM31CAz7hKYAhnxtx1wdzKSE8/zHZN4KaFSUB3K4GxcruPYZrA/w0wRLk4BxDjlgDLdUNgjJMB9SyAYZy9lOxD0z7TQA9+8pOj65MFvlXIYI8/iXFTgncEd3jpDsOOO+04/GXqg8BWxW4+o8ugT+t9nLcAzgV6kElG/Y9BXJyOcq6kTeBfC9JndN84cLF3+rb3/XRfzw3UoQMAHmWND/VtXdGnjNeMtQUFsG1ssEOZ6OA3E50bC4JF8meP5uwWXI+gOP0RyLPf63tN4MbBJKC7GcBgMAhcY4fTn3ta0v0amPICjJNv/jBM8j0r7r6vWPS6yTeI+yy04/Kc9ruxu+Ygl35FbavlL868x9S/WTazjUDK5V6+F2fj9LXr17N3PNxfs0431p79gpQJdD47P/AEpKVsjDxjk/KRny1JEJxwJE8523j5/hZ6AFo8w0UmgchAOkPjl7xjeEIPGQDP8pXzcrH78OA3NAF0xslIDx+Mp882+I6WM1t9gsGRXL7hJMAD2k5/qwPGbYGk5zcw5jugbZdvl516yqn1YroPIwNbOdoK/+QXel2hA3jWHv0OXIPnKRkD+Nq/UwHq7aovQWSQVUFOapFF+lYbpwVfnH9kqr77MX3qdl77fdodywxEh6KP7mfyA+BXFv7oS2gG47IZk8C7Ycr6WHBklbIu9PnLTJBnEPye6UpoUuaa+Kd0t+GODszJm7rXbvhLeSDPOEXPeGyGx5RxSUePdOVdyqUMGPOWNjxrH8Chvv6S79Kn8pWTp7/1b77bRxeML9uLkY2y3hsD6uR7ibbttQ0fHNohEzzCC0Kr4CRyTJ3k+dWWS1uutO1XvrRAcKT+LQE+BwIEdWSEXzxGfjcU1Df2ADxwA8cdRoYTuHXDJKC7CWE8uBmUGBbPjG1/7iKXDuQZRBkwDDgDtdxyy7YBO/2XfQkclE1dLxIzMsobfD4FALqB6+249/24sbGXJ015gRx0iy/eD4qHOwZsDOoEZ9pnULJVl7qeveDOCKNZHfTbVkG7Z2WlCXyCC5CBZ7/wAA5PGgeAh7FhyT188heZMkbuGeyxwWO0vVvjQ7jqnX/+BVUuBgw9ggfOMbL2onHaUM7MFQgKwxucghg0euZAUjY8+JUX+aNT25yiPNuM6rt8dNTnCL7+ja/XsTnAd6CcjJDAAk36Nf2kLW0mmIIH4DnOGagX/YuM0CXdx1d9u2vFFVeqc2+BTwvA5S/qtD2mUx04Ah03XZ9KaAB3nJ9+UEagwQm7B9FduNyjF13SyMd91+GuE2Tontylqxfc0vBM99LvyivjV9pMUCY6AEfKuFfHlT4i55TJH26gkWwic2XcS7/kkourLAccPtXXbz48Szb0URvqoIW+40GbNWYbzowQZdyrpwx8Ll/Wb0hKdulvfyEa2SlLZ/GpPIDLu1jhE07t40sa0H6CJ+ljOeU9tYyVogN97UobysEJImf5eNMnLmlpF6SNBLTkQzeDB03KqCvfO2RwOsoQn+iSjx+/nvPeqXLkQ6bpJ0BG7tXJ51Tck3x4kOZXubF8/q8AHegOeHZFTjcUUt9v8NexiTcS7wRuGZj8letNBMQYwxyYEm0zBmZ6/SgwRoCxyF8pXdoMl8HCQBlAGVC9Tg+EGBB1nXAgYHBwv/oCJ0YshoURVKccXzNADBrD3g1VX23Rjnz4GDd4GGUXev2Juva6Y3WY/pXVDrrQ6jc4tQcPnOqhg+NQnoFWVpsCAnK5suFacqkl6yvp6gounCNpO9HZlOgii/AEj6N10HL2WWfVWbBo9G0yZaR59mV1wUdOr3AaAB7QAuCBg2G/rP2i2cdq1fX9K58BwIM/0b+LcxFbXe2jK6uNcdzq+iI8fvHl6+7a9c009bXrEww+vUFG6uKdnPEt2Eg/5+vrvnMnT104XT7qKcBSz/jSf/jgwCJXQYGTBOD3XTaOz6cbfPXdCQtw2sIlE584gMeX5eEXOPpqu/NeHRMHfOHdEUY+VAqfz7P4yr/VD3rgC/GOjyMTASYcaDmh8XpFo2flVVYZjv/Tnwq/L+37KDAanQqCZ/YiJ0uQt6/NK+vL+uj15X8nHAhEPJMpnSDLfDnfh2bdk9k6jT7fLFNeOwstvNCw7jrrFn5yVY/+oEM7+jrHM5GHr+s7BYC8gGcBgHrSnQJC5trSlz5ZQ9bagp8OkI++8dkMH2Slez6b0U+XuGL429/+XrpOR+GAl/7K92yr2zm0eHWiQPqaLvgga2uwaD+/9eFSjTZ1AxlvdIGe6H9ltSEoN07pi4u8jQHjPPfaQsNKK63Y5Nzv1fUepXas2tJf8tXn2tOP7Mrtmk5YuaEXZKKudOBeHbLUf/hxadM4Qg/ZCV7dS/MdObImY7LSFl7gcgaqccumqAcnWyK6Ra/PCsGjr9ELL/m50KRdPBfdjVY6q00XmYVH5eGmo/ruwgsvGi6/wqrk1cNira6xjwYyRJ/xJS0A9wQmcEOBDk4+W3IrBWJljGLcfN2e0ffM+PhILcPPATgn1YHgDJmjahgex9QIFBxx5PgUTsz5fv848cThnBYUcG477LBDOQb1HQzNsDG4PjzJOajHKPrqN+Nq245Dc6zPjjvuWA5LMHPkF74w/Lk5FoGIcwK333774Yc/+uHwhSO/UAbLAeAMnSOXODtnSnLmaBZAOFzad59sDTo7Ur5Dz/EsTUDh6CgG04cwnbTAMJMRQ77vvvuWU4vzRisZaddRWxTc+ZVwMMwOUSc725LeL/uP//yP4RUvf8Ww6667VjD2spe+tHC/+93vLrlpk6Nw9iGadt555+HljT5n4h566KFloDlFAQWZPu95z6t6PnLqnFyBmrMeyRVvu+22Wzk4xwwJ+sicXPXddtttV0eX2TZFr9U2f/QgGEezfoXLcTqOVvqf//mf4kG7vsruo56Crpc2HuQ7z9TxOM50fOUrX1l9xkHpVwHWtttuW+XJQt850FuQJyjzFfl3v+c9w69bH5ONwMbHW7XnYH60HnTwQfXO3n3vc9/SE205mo48BJ/apC/pW+eqXtB4py9Pe/rTSz8dEeT4IcGVPjyuBaOOTCMngZ0jnAR1zou22shhkrtD9PW1w+OXWnqp4SXbv2RYaeWVhjVWX6N42GabbYoHvClDF+iOsyhtRZM3ObJBH/rQh4ZNN9t02G3X3WrbepdddqkjohzSb4w5VkxAt+xyyw4//MEPq0+tgJIhORg7zkMkX3QKXB2Mj/493rFHnR9LpgIAx8AJ8pRzlrVzjx1IbvySmSDrLbu/ZbjXPe817Nfa+FDTIx9LXrNddCh0O+6PXutPY8QxTGjQT4JAOky/HL11SJPXMi1o07/6g40QEL/rXe8q3XaCiSCMXI3TU9pYNsl5/OMfXwfus9F0j5zg1D8CN/LffffdK8hlQ+gSO6CPnKPqWDRB59577100keVPj/npcHULcuCF56OHfHQ468yzShfJRxvKsj8CTcdnHf/n4yvQOu3U02oyQB/pu2OnjDG/xsnKzS7SP0dQ0UvtokVfopfdkc9+7rfffqXLgix9ix6nRdDVAw44oCYFzoM13siaTUETudIpMnd8Fnmjhy3Sx/QBzeztRRdf1CZXx9UYf20bM9o3JuCk857hA5OAbgI3Bm6KgG6yjnozg9kgOProHw/vac41Z6oKqN78328ux6AM48WgumesGDirJYyYjvZuEydz/622qpnzXnvvVcZInplpbeFc7Wv7G1ZQxOAwYIILQQEDxeEAxowxUkaewENQxtAedNBBw8EHHzxseKcNK8BhhK0UcayCKYbTCpVnjsFKknsrOtq1YsU5cBQcHWfrIGYB6EmnnFSzWsEc40cJ4bc6wTnCAzhuDlk7jP0nWuDIie200061msLRkpEyaP7tb35bgSWHtm0L3jgDuDhRpyxwTAIiKzqO0dq0BT4CNs4QDYcddli1Q44CHUENB2IVR91XvepVdRC6fO1phyMmW3jhEUAL8H7605+0Og+tcoIDffSOFtxxEgYrujkHgSF8nKcgCM3OxORcBP3ol64POHwf+bSCJI+OCOQFcMoA9eFTXj+rT2bSVmgyx480Dohzx5sVioMOPGhYbNHFKqDUh1ZJyJ/TdBC+4EmwTT6CiJ2aLN70pjeV891zzz2rPY5ZULxCc+avbvkCaLpFp9HiPEp67p1ATpTMHXquL3Mg+LHH/mI48R8nDi9+0YtL1uecd07pOz7JhMwEE3TJ1+vJZNNN71ZBL9lbAbr/lvcvHgRV5KoPjAeBu2BGcL3/fvuXnAUCeKOPaBQUCPLqzNP2bHWLfMlrpRVXqqCJ/MhZYK5NpxkYV4JGh4sLOgUEJk7GlQBh1VaP3B7b+lvgK9CH15m1n/nsZyq4E5jQB3r4/ve/vyYLJlImQNp1huoqbcw7HUCwQn6CRkEtGetPY0XeJz75iaJl9zZG0CvAkw6shNJdq4omLVa3jFk6or/IxD05sVOveMUrigcyZEvwTDeWXGLJCprxoS/+8ud+lqx+pmcmTeqRK311TNVxLShy4L0+caY1O2Ps40G7xvQOTXYCbJMOeqXfnY1M18jJKQSCcA5PwH/ARw6o9gXTyrJrAnP6RLfYJ2MOnWeecWatqj3gAQ8oPs4868yyQ2Qr8FP2wgv6Ga10VDsmuw9+0IOHdds4FqppC39rrtXPcJ7ABG5tMAnobiJgZDkVvy7AIDPMSy21ZAvCVinnYYXCTJYDOf5PfdbKYDJ+jARjy+haSbAlJ89KHSPm18yXcV12mWXLGAv4zJLV3eJ+WwzP22abMqxwMGyMF6f4kIc8pFYWGCrG3/aQGT5jembDgVblXNqwEsO5C+I4RysLgiAGjWHLbFR5vNiuExiaoXPS6nGs8ArmXCsst0LRRT4CADjwSyacCANrZYiB5XTRL4A8vhl5hlr7ORRbXYGmgMlq1TtbUMXhCwbIRwAgwHAcjhUGAR9Hi14Bp1VNBpsT166+4TQ402zB6hPl0Uy+gjGy5rwEJPjgJDldDhIdhx76sdb+ssM6TcZWJwRcZCbwsMUpeIWTTDk2deBEg0ANLgGDYItj9M6ZgEBf4Fkg43IPP5rIVkDPueeAb22QwbJNFrbqBEf6XD8CMtYHnk0Q6BpcnB68nKA2yU3wwdGSvbbwY6VD3wiU0C/YFPzqN8GhvuPIBb36RXtW6fAEJ6cJv3p4ucfd/314825vLkdLL2+/UD+wH+8uPGkHT2RFrugmM/1NB6XDT663b84fnep9/etfr/7kzNWnb3AKMPGKNv1ulVXwqk9Wa/IjQ7j1iTFhO9hkzCRK+/J+1AI6csCvwIoOPflJT65JBtkmWMzK/BOe8IQKMtD417/8dfjPFiAaj1bS6IbJhHGNTnJBtxUqeopWfUj/6LR205fK4scES9CJDvxq95BDD6mATf+SN5sSvXVPFoI+cjcOyFU58hSIL936SZpgj0xN1tCsPwC+3QsyBZ1WtdQXfLNF6gr6BW2CWnSR4/9+7n8rIEaDMW1F/klPelL1lxW1jLsay02O3nGls+jV3nOf89zaJaJP9D82Qh5e2R/yMJYuvPjCFqQvWvyhF29oNJayu7HcCsvNGTfy6TqZ62+/2gVvf9vbK/g2RmLrJzCBWwNMArqbCBhUF5g5yL0UzTgwzmaTZuRmx5kxC2LU4eSt8tiy4Jiv/md/704gxzAxKOoxxFaF3vKWt5QBYrQFTnD4owrGCU7OjvFiUBkohkows/4G65exs3JhJsyYws0paduWpHei1OdcbK0yenE0eR9G8Obe6g1ncMfmWBg/QQGjaluJ0bMqIdhApzx10OfirBhWwGnGgHKY7jnX1ddYvRyD7b337rtvze4FCUCghDdbTOpE9nCQt/po4wjxmnQyYujJNyCowRMnxsGTLZrU40jQ7T0xdTlT+THynDFcZIYG7xsm+PKMF+Vdgnirl1YFBNra0B8ADg77iCZT6Vac9KF7eNw7C7H6uvGhPPqs7AioH/WoR5VMOVfgl/OnP1Yt6Bg+0A0nEFgBskGvPtLPJg3aQ1vSBWKAEwZkqF/RInBRDq+CejrpWXuCPXpr+5C+6Eu6SM4l16ajmbigTbt4JE+40y6A8/KWduGF/S8tlYFDEGDlZqO7bDSst/56VQfN5EPmkSE6vGuX9wm1pS8EnHT8giYzdbW78EL9D1DOOPOMkqFgX5nzzj2v2j231QfaAYI27WcyQzeBe3IC5OSdsKvxN2Uz2AergXQPvUDfCp6AMSKIxqcVdIGQYIes8QQqwGu38AMTAzr9txP+VvyQgTEnqMlYFPiQp9dB6A3Z4OtFL3pRbXeyDeqAyFmfA+3IwzPdYzvIaN07rFsySz39GZqMLzbh5FNOHr75rW82WV9Qq2tkzX5qz3u25CxI84dJP2lj1+qbYNu4Rz/9EySaMAi00UWP8UMe9IquszsmFmjWzym3wvIr9HHWJitkbjWb/TC24XjGM55RMnv3e95dssYDeaFR+/pFn05gArcmmAR0NwMY9IzKlJ0tYExdnCaDwBhzDJws48BYMrLyGG+B3vnnnV94GG1G1zaZLR3viniXSFlGiDOC22oX/HAluEmwEKPPSXBGDBQnok0GzmzaFhKDyjhLV5Zxs8pna4IRhZ+xhJ8DYDSVt+qxVcOhHv4Bh82oM5LaY+Rd8jkB+PHFmAPGXv0EI+po56wzzqw09DKinM/FLcBipG0NCWK8w2eV0IoR4EjV5UgEg1YF7rzRnSvQRLeAAy1WriKbtGtbSD2BEF7VQTPa0Krv9NEJJ/x1TiAWmZEV+asXOY3r6icyA4997GMriCYfTgVccuklwz+aTvhLWKs5d7/HPUpOaISX/AWLLaHw4UEf0xdOiA7Ahy4OjBwES1aFyEngibeskOqH9Bf8dE0/wI1mqzKbbrpZPQu2IiMrIfCSrT6BT1/qM7+csbbirKNDVl84ZoE4QLt2TXS8SynQo+NWZODgRNOP6AHu/QV4PviMT3mCCSs2j3n0Y4bll12+6cjFJTd9DZcgAa/urdbYmjT20K6M1V1bzVkhpbsuPKPfKqx35oyDJZdesnBZscK/Fd+Ad1ytmmVbWz6a8Qno33qtPX8IhGZARnSAbpE5QLtL/6tr5U2+CeHvfv+7er/Ne3UJnPQl2Vu1z7P6xqFAjY6iJ5MPefrbPRnTLXRmhU9fVtuNfnnRE3pNZvjKOBaMC5a8urHJxncregWmgmN9rBw7o328ek9y7XXWrmfbs+gA9Nn90sssXTjwlmD20U1/4bK66f02W90XNjq0SQ/ZUnofmvBN54znpZZcqo2bS6sNfMBrZc8E+SnNlho33gtEDzrJw1jFJzmgKXIW6CXoDuCdPAPj+wlM4JaCSUB3M0E3ft0gczaMAWP1qGaYvNjMQXi/zBYRw8UgCFjMjBmoDdbfoIwJQ8oA2+Lwjo6VGAbN1qntUn+NZZuGsWZ0Tm5GjVFndGOw/cLD0VutuvKqK8uZCcJs5bynzUK9D2XFDn7v73EuAg/OnfMVEMElPQGkNvFlFcl2nNUObTOS6lpJsNXDCVqNZASVIQ80xQhyDJymsgIF+F0c39atbQGoPx7w4vL/NDoFbif+4x/DIR/96LBnSxfgegHfe222lckUbbYJL73s0mHV1VYtXJdfdnnRZetVICWANbv3Ho+ZPofPSQqOrDZYRWPc0Ws7jtM6pgWQglw8XdgCBjySqWDHKpT3lqz8CAbJW52AdqVzmraYBYoCAf2MdzI95+xzypls0AIh8ha8ovmkVhcd9Mpf3Fnd0Q6c5GeFAd3S9DWnKU9fALIWHOkfdOFHMGKL1MTC6pb+oaN4saXsnn488pGPKPy//OWvaqXWigdnKODUr9p3Ca7povc90Wr7TLClH7RNRwQWAiZO8dTTTq08AYi20WpM6A/blejPNrH6+sdWnbbxd+55/dM4VlroldWbLbfcsgI2cjvltFOKXzwKChw6Tt70W6CLPnj0kfGinlUuuoc+ffL7P/y+cF10Yf8eGhrxhmar6PTF+MC3LU+64K9+baEKKNB+1tlnFV56DPSr/jfev/ilL5UO0mn44dKPQF+79L+2jDWrW/RnmaWXqdcizpsaN8aRoEcgI9gRKOonfEnXpnbIFB7BD37po7oCaXrxmte+trZF995rr/rDAqup+hM+fSzgIVNATuRPb7Vry7QCq9YGmvCzVpOBMWR80zPBm7HJnjztqU8bNrv7ZkUXm4ZPOuSdRe/bqQcHG+T1CmOCfSDLXxz7i1o589e88KFPX6YNNAnsvOZA37x6kUCUrvml3/DeudlXf7Thj33oEVkb/2S23Yu2q+CcnqpDZv7Ahp3RTrfzYBLATeD/HhZ+sz+rauCl9PkFs0WOzcCYwLQBdnGgPj3iu0acEaPFEXkfhbHhUBlmTgVY+jcT5CBOb0ET5yN4Enhwqpy81SR4GOrzm8PZ4n73G05sxsxLxLZnBYYMmlUqRtdqha2dLzenwckzqoJA235e5reqJdA55pifNyf3s6IPDo6a4+JMGVUBpdXC7/3ge+XYGDj4OTHlOS+/jDJHwYDi8auNBwGOF779pSWDyMAKZjkAclGP/nAA6qPT6oxVEPol6Fgc783IenHeZ1w4PQ4aL2bs27/kJbVaxFlbvVqxBVwgQe4dN7hjOSKOnwzwgy4Ol3Pg1Bh5jlpAjWeBLRoFA9qwHadPbWGp71I+71zBzykKfPKeGMdsdcCFT47C5Y81BKraFKBwlGSiL9BcgdTd7156JCAQFG3UcJCJMoCc6ANHZhWMgxSEqK9d23f6CM9kY+WVw9M/0q1IodVEQR1BDaflF//otcIk8PDrncAzzji9HKwAx8oWHdK2QEDwm6BR0GBlhF6QjTbpuoALLk5fQPSXv/5lWH+99WtygS94yFpZz1lNlU4m+hKPnLrVNzrD2cNF/gkYOVrv4gmY7nH3e5Qs4ESHoAEO40y7AmB9pQ/wQq5kij/yJiv1jD8r4vLpzDnnnDvcrfUZudNXNJEjmuiIIArNgkftweUviW0nCqA80y99KEjAozQyI6ermiyvaLJsSlD6lLGoH+k+nk5qbZI1GeGFXNEgTT/QLTxZcWMz/JHV+RecP/yz2SR6qOwf/viHas8Yxdu32piqT+E0Hdu0Bet0xjY5HcSrMYwn8hTMs1HGHRr89TmdtkVqS1x/0D2TheObzOiHdsmFjZHP5pEn+elHY1Hf0Dv0sTHaQgdZsQdWtm2pk5k65Ktd40X/01F9aHzjjb6yt/LonzEhcPSsLbbqqO8cVauJ6uhD444OW7lTPxNX/PhDE/baM5kL5nyCSfuB8f0EJnB9gI4dcsghpZ/zC1Nh3OSzJTcHECnjxeEDhlKAxkCZNXJajPlGG92lGeL7lxO1+iaNURSE/bwZVc5HAMTxMuaChwRzVoM22GD94eUve3n1nZUJDoxxYyB9OsLMc+0WFH34wx8a7rzhnWtFTllOnGNgTC9pjvDHPz56+P4Pvl/9+J//8R8VrNj2+00zoF6oZ+T8JeSf//LnCog8c2IcJwNvuxa/jKBZMMdbatWujZtB1OaPWyC6VEtHo+CFUVdGnuCB0+QoGG4yUobxVA7OvAOHNk6KrDxbJWBYPZMjWScg4OS9o7PyKivP6Qf0cs5waJ/zI2eOm6PkjJXDC5lLg0db5AXQhX/BCsdhtUd9ctWufkYzeQo4lMcj53PeeecOCzXjv0wrJ4ggT+0piy73+sS7emTDacnzCQqTgWzPkzdHJJ8h0Cf0Tf9zMMsvv0Lx59kvuvziRZvkil404P+S1u473/GOeufIX2PrU/wK/rW1aJMvvbqo1ffXhv7wg2zQIhD3qRtO2mqpP+TwCRMBGeeqTXInMzxqkzzJCL/Vn40efdGYLpmRJ13Ql4ITvPlFC/0SAOzbJjL3bUGBlSEywBNZKUc2+sVqagJBbZIXGepn/SsgufDCC9qYvLT0TtpZrQx68QCffvMul79+1Q668GWFbP0WMGhPEKAOOvWFYAFv8JM3Gmyl2ib2cr++hVeggVe0C+jIlHyk4VU6uQs6BeHKmGzhTTCKDrov8FBXUE530akN75mRs/dt4XvUox81rL7a6kWTdJ+t8T6hT/yoY5VegPlvbfzdswUrxpcJosDImDROtYFGwZH+Dw8mWvraOPbMJinvszX60SsBypO9yWTGNv7gwItJHHtHfsaWwIs+oE1dNJiw0GUBq7Gmj8kALmNN/8JpO5q8bIErp7273W2T0oWf/vSYkqGATH+e8NcThvPOP6/6CW9038RVHwok9TFcJqve4fWVgGc985n11+u2pNEG0EXuE5jA/AJdu7GfLZkEdDcDMJzE2r/c39+n01nSGQvGgWNj5DzLczmz0od2GRif28hJBRwogwUXg+mjwYKj008/bdh33/fWt5c4Z32oLuNiVi/AEe2bTfqUhHeTlHFFAeDNUTja1JeOCvMxTYbKx0MZWnRweAAf2onOMH4cmcs9XO45R+0o6xfPcTSeGVi/40s7fvGgHZdyAE75gMNIgKU9MNbDcdmZkP7x2+U6DeqhLwYaoDk0qMNxe9Z/Y5AXXkOLe31WH3pt9JIpgBN9kSFQdvw8ExLQwG1SwHEFxjSCOMDw4RmMy8CH3+B5/vOfXzNEW2wmFgBN+BVMNuLmpKUP/XphfY93vnPYvjk3n31JmchZm+5Di3bVS//1PLjnzntg3K9f//r/azrVV47mBvREnZl9BZzkoP64r8cwU6YzQX7JZioIGIPgQt2xTtIDfKPFfeSOvsjJfeyDsmiTd9lllzZ59RNH/OGTdyzpPfzkhw739Nmz9uFwCWZsB7PXVsXgTZtWwARwVhQF3MAHxdNWf+5/pKQe2vCqrpNellxy+g9qlNF25ObybqTtSRME3x3URmQylq/6eGBj6AX88rWpjHbRM3O8xt5F/mM9w6OPiS/c6sNjzDhdBw56IbBWXp5n7bgHY3xoCZgo+M6fgNEqot0T+FJe2eCYwATmB4yBGxvQzW7JJnCDgFAzoLuR6UcWGfCZ/TPmWTUw7m3LMnB9JWelMvJmjlbG1JGnr+BloOT7RhaHsPxyy9cHfM2U47DUVcbM3OqeFQIrH4y22TY8aGIIXcD7WEtPtWXVSXsVfEwZJqs7aA/gjaFTxuUezjhoeJSnoOjEP2MfA65sjGgMsDS/gku/cfrKR1mVhROgnQOQFRnL18a4PMgzIG/40yZ86EgeUN6WkV9X0dXwalMfkDVeQz/nqRx60RE5AHzgQZ85BaNwt3pwAvg8Swczf+HniIDVnfwhQOSpnAs+ZfHQ614TT3hWJmf79n7ptNoKQ8fGm2xcKz9WVgCe8Ovl8/CpHFnIs4pChlZzpKuLp8iejKV7HtOafs1zjq3Dk9Ujv2NQLn0nj6PefPP7lUMFdKG329t2Li/d0446aIQjoAyHLk0fzQb4C13RDdDPY+78JNCJTADc0Um0ygPRDe25B2hW1tWhjyvPnecExf1oLQEFitIGXNpAR8lmSvbLLNM/mYN+K6UmfV7fMElMXbLxV9Ze+zDGyZCcHAMIF73Dk/HsPu0gAP3S0eSiI37Vkw63iaC+lGZ1VGCpnva1o7xfuNVhFzN25ClLPlbU3EdmaHI5SUM7eIEzEP1uKGqOIB8NbFI/B9Vkovcb2foV6AWXZ3JNXmQsz68VZX+UZpURXuUmMIFbA0xW6G4BYGwYdcYwRgK4l85QMRZZ0QPS3VnRUc7FuAWHiwECjKJ7eGM840RsZXDWtir7u0rLNKN0VRlEuPxqW3040Zo87dURYlNtdmfJ6fagKwZWORdjjAZlxzzKg1d5z9qLUVdH2zHIagkwbdtZhdAOIxpegTTl086ll5q9cwBk0P9aWBsxtsqEhrHMInf48VzBktHQylutbJWrnvrqKqONTu90H6gfmlzw5r6X6Weoulc2+Mg4ZfxK73rQHUR7nLrv6VZp8JqAMoFI+kqfh2/toAOfxmf4lKec8j1Ix+PVc94B4wyXWGLJclomB2O+0AInObjHu1VgZQQDwLaid83woozfOEfl0AGKjpZOvxdeWHDbywN1Au5dob3q0e02Vm7fArKpDpuDX3BQ8sD/VHCQsZB+STtwkqP8yBB9yqQt0Ou4en8oV/lTdNKVkmnDV3ha+Upv8iF/ON2r60Ij2eNLPXTNwdmu8C9N2+oGPM/Mx0N4Sl7o9KsMuvDrcq+c9PQHQIu+zcphaKfz9E4QRN7qKpd+s2LoUzr6WR59067gk17l3Vyrg9lJkC8NnvCtvfBDJsqgV3n5ve3pAAq90tEoLTKGw6+LXTCx7nV6/bQJIoM8y5MGlzT12DvV0QRSB79kU6gbaMs7vtNtd5wTmMD1Afo/2XL9FwFGwACPsYm8/Y5lz4CVYWrlOAb30tRxH6PJ6DHY0oITuAeeXYyQdtXrhr8Hjcq5erDB2XcnPTakyiujHSRql8FKG1kBiQEPL+qCGNrwJM+zwJCRBZ7h5xxiDOEVtKCbge3tduPYaekrd/C22wZdfpGHsvB0p8NhddloE+3ylFE+fCojSPN+m3MqUy48Baf22k+lcSjwu4crOCM3IE0bynKkkUkudafLaqsHLHAEr1+gnPtcqee+y2J6ewrvVoHhSp/CNfPeb2jugO+OT+ABh/KeE/QE5MORdLyiYTaQPzMvMsVH5OQZzu4sOVB9h1/l+7fcUl5Z/PZV4NsPi9y+1xNgyVeOrnXd65+SwafnnteDb3SRk/Zjy6S5+srcdP/PBHWU6/1Kdl2nQWgIeI6cXFmZSjk0REboog9pUrq20M7ww6OutOhbdEyedH/ZacUufEmPzPxqSpqAvo+T6S1M+DKu0657K/gCdqAuuqSrL6iPfKXDFfkqE8h9eALKwaft5OMHLrirX6fu1Qm9aXuME6Df/fiZjUtAeE3dmt6C1n7qSEs7aPHahAkIXGhJG32i2+uG/jEu98qGTvfyAimTdmfegzxXXeXrabpu6lyj3KiN5M/EPVv5fi+95wFpY/yz4+nyHEPy5lV/Ah1uioBuMoW4hSCDxa+B7dc1U6kZCmB7Lvd+YxgZ2cywkx+cLuVcMaxpVx3AKY7Ld0XoRr4buWl8ue/tMNDeretGTj0z+TgQAxZIl69eN9bTK3IMPLjssunTDtRlrDmVDHI8+g0udZMXftQDmXHLR79fz6nj/vLLuyEHyQP57cZrKgBtAQ3c6oLgSXvkENqS5h5drjjXlljP8lzpPzLhAMZtdOjl0CfIlu9Sx8pPcKmfuvoSzdKUA+FJQOxe38lzFZ/tN+3mV14PXEB35vWe1pQ+KKcdkHaAfpKOZvTZLkcbekIn2WcLDMAtD87wBzxrDz76YAus05UtXnJLf/WgN3jooO1TvAnmIh+TIjJSN/jV7XT1YCH32o3MtOvqujLdj8CWZXjrMC3LovWK6e3ollirkAI3+WN+8ViTh/YIn3bntDHFp99c8tDhno5ljADby/KkAemeAR7JJziT3usq11+VwL+ry7Lbj85TrwfU9Q6cui64pflVdokl+lYr/oEgO3IKreGj3/cgVBlX5JY20eBZem+jy2LMg0tdeF2ZmCoT3CB0mtRN8zYdVGSMeZYX3JXXcKhbq/YN0n4Azuhux9tpdK8uPJGJPHQlT7tJH/MRCL6AMeY5lzr0hz6lnDpjnerPvZ7ySVcGXdL8Snf1ul0+yZc2ps+zX5B6yoOUGZfDMxvTcU/T5ZrATQfX1MwJLFDAwAAONQM2kMHJGDE4MTJAWc9AmvoMFIfhGR7PGcjaYfBiDOFWX3o3Zt2wMnrKCwTlGdygP3dVlBZjiA73cDBYIG0xhF7KBpyQMmY46ivrV3vS+3szHXecF/rCU4wXoycNrXAoB0ee0ZQLH+rCo43QHAhvygF4OKT+3t/06h4e1dMPgh9p4VeZwtmeezud19QjV/nlbNqF/46rB4RoCE2e8RjHpTwcAQG1NsK3lQhtRf5+8eLXBXf6B2/AFqcy8Ljk4dkWPzrG9YH6ysE1Tgtt+KEXAi0Ah3J48Rue0ac8/Ojvsm7tVZtdF7UhX7p89UO/X+nwAL+ecw/yXK8DTPEXOhQJDXCXXjQ6Lm2Xv072LmyXQ+ct/C7eAiBbmfBIz6o0He19V00WoB3+OHT56qFLUOY3ZYJD9fCsbGSQcn7Dn7y+gtUDmf7cV8JcILhyBYInK+DjgEldaS66F/o7jn5KiTLooW9pU740eOErutp/oUe5yF9Z99XG1MSw9dgcPvozHpUR4HVZ9bxOm9dKgstv5BUawoc8l/TQCNwnX18mbSz3jC39LK94abZJvnoAvtwrk7bdu/IubtLooTIZI9qRHhryTC9bsaqnPLr8mvQYQxnDyveyfQKoLrpjN9HHHygjT3ll/aLbhAdueWQbvMYE/ejpXW5oV28CNx10zZnAAg1WpwxwAxIYaJ5dfYD2WayB5t4gY1wBI8Bh1OBv+eNfgzWGIwFIN0bdoPT72zVcfVXRSon21NdG/+3B0uWX9+3TDPIYNc/o9o6OuqF3kUUdi9T/UEN9RlG6djiJboynXuJu9Ezz2A1I5JF6nq+8sgcfYxy28wCDFJrQF8OIB1eMcuTH8EqTR05olCd4RUOMepxVl3lfYeEIta9M54PMuuF0TyZ+PbuUUR9uNORZu34ZbOnlaNuzuimDj+iFcpFT1W33nl3hxdVp7X+l7V6+Vai0SVYudTwrGzwpnzaA9skHXUCZK67QJ9P9g0/0KYcPF0CPfHlpT6AvLc/9D5B6kAz3ySefVB/M9U1HcvEeoA/J+oajeuFT3cgGoE8+vl29bF+hAdIcFQYWW7wH3mgA3j+rQK/1XX/u9MOhXOe5B/TSoksADvR3Xe7yci89eQJIxKA5OgHw4Vm6OsGPDmXCa3gJGA99TPQ2gHLoBPmFu7fXx6Y6nsNX7pW3wuWSJi96iDYAf2hKGb/V7hQ++fClHXn0JPTiEV760PWkv/Pp8pzxkbImUdFdF3zAvS1WbQaSn0v7LuA57bgf8+9j01/96lfr80App786vt4XIOWBckAZuALsU8oAPOClQ6en8DeceO30w9VXu+Upkzx2Cg5tSIdL2/ozNkf/SENLrzcdsEpzRU7ur5zayeE32M/+KaVpOz3W7dSbwE0Dk4BuAYYYAwMoRkAaWyHd4Er6+NcAB3GyqW8AZ3tybHAAfLm3Imageg4OgZuZnb+qlK5tWzLaUnbhheHt262AMWFIlDOrj3HVbqd1elXRN9LisBhy7TFMcRRWedxLS3AKOj/TQRrjrw14w4syaTNpoQNv6HWfNPTOrAt6wNFXKdVLemjp/dSdGDrhUM6zQE1Qrj7gmAQPqTsODsgtRr4/dx5d+PIJBzjVjfFOvnassqmnjHc4OdKe3+uga8xXhy4f5eRrJ22Th/7AtwveOfrVZFK4W93IJGWWXnqpxpc/xumBVNqTBz95qot3dayCpc/JSvriLagC6irrL8nln3XW2XW4+tve9rb6rIZD430rzUdt0QY/Rw/wgwegbfVNFIA2Qo82XOl78qDrvXyChs6Dcujn1OlP6uQ39GrXfaDaaXpP3sYTWrPCVYFSq5PtXWkAni6v7ky1Ia36umTVx3XkGJCe3/6e7TUDLPfwuXretJMP4LvrdZ9Qpn1pGaN51ra65JG2jds5+Y0+/GWLEs5OS7dn7uGHt8P0Khta4fbsl374hdsv3kMbPH7R1h7qGcAbmcpHLxoiM/fohae/4tHl5LMwPujsD9X8JbF8dAikujz7LgG+gpde+BYpHKEH9Pv+bivcaNQuGQA21D288ETvwm/sSQAdc3htOhU9BqmjTXWUG9+73Kvrwhf8FbQv2tPsRuDd+eT+at73ER3v5xQauGMHJnDTweSPIhZgGBuCDM48zwRlGQeQsuO0gDwDN33unkEc4xy3BUcMaQzQNDCqcV5XNFyXl4NS1nZi/6u6DgxGNzwdJ2OlHsN1gW9uNRrQgZ4YCnhc4zbRIoDgHAIMmbqAowX4U1f5tAs40o6vByHax6vLbJSjBOqOZRKYKVPtwZ82xnyOIfjGeNEGxkY6QD5xNgHGfewwA2OZlZFvV/5CFMDFwOsjcur91Z35eOyTY+QB0KqMp7x/NIaOtwWCrpk8tLqcWvq4J3XeUy9yQrN28DAb3/LIvRy3ug0nuyWo01/+WMIpHz6MKzAE9FJARjbj/kGDMz8XbkFOYKw/s4GJjGA8zlBZv1ZLBdjjvoVrpqOLzuCzFWm0XFNWaIxzxauyYx1TPzjG6YG0P77XVvQK/bYy58bjuD7QVp5nppd+tV+0wj/uL+cz26KeSSP8QL3ZdD1AdvBek3fjde51APzoCH8CKgFXwF+X0//Z+A+v4ZOsvFKhj3zCxwedvXfo+4w+OD0GdUNrTVob7fCQkfSZsks70X+y8Iv+ni+wvCav7At9Uk4ZF31hZ2dC+nFmf84N0IFOdAQ3+WszfesDzE7d8bFo75ce/6fj68xk37w0KdXWvPr0tgTkNvkr1wlcLxgbaAPN7EkA4t5ANOg5/AxQji15DIDvSRmAvvLuL918cT8BjO9HmYHC6dlMFA7lfPHdd7AYVkcOnXLKqXXihHS4OCDfyHO8DnBMluN91P3DH35fjlB99MPP+KPNF+UZWNtkvibPKf/HQx4y3KHV9ZkWxlQ9hgv9PqGAF3+hp55tAM/5JqAZpM92oMn3+3xDyxfvfSVeGUct+d5ff9G7z+zjQJU1CMlDOscCtxUh7eFF0LmOEzZa2hlNduQHL/rIDg7jCH8u9DpVI8dWkVHOm/W1eh81RTf6fORU22QkzbjEh9M1yIYcfILEOaDy8el4J/J0ugD5+LyEvr//llsOq6y6ap0Y4NlZl/qDfsAfx0DeZPyHP/5xWK2V9+FYZdRxkoCj0vDjRBInHChrtcJ3EfGERnSRnzyftqB/TqY4t8mL7O44dcA9es3qldU3vqeGjj+1en92xmbj3Qew6StZw+0zPQwkXdCP+HbgPP3Eu3LK+zyLE0+0S+7o5XjxiJdxEGwM+Kbj//va10pX79loIVO669QCuKOX+gu9ThvQhjS0kIu+wIdxol7++lb96KTPvxhD9FuZNdd0nNs9qm5ON6EfaM2kAB58adf40q8utNMz+OkJ3dP30uFwugJIIAF8s9JJFtLosDLq0ktyQicgQzLSpnR0aMuFLvlocLoFXXPKg3a1XyeUTMmXjlmFz/cO8S7deCIb+LRhnNAHeNmBbnOWaHLvp7TIp2PaVm+99e7QyvSTXuCCR7o2lDG26C3caXfFFoD5DiUbgR90a0ufSiMj5f2SjVNZ+s6FQKjLD26BjHG044471nhVXxv0iAz0B9mQpTbQT+bS5NU3BxvNZK8dtGmXfSE7bdAT+qJc9FX/OpFm6aWXKbkCaeqTm/LahEedSy+5dLiq2Wfy1t9wwWMMykcPGQH1PJOh8mkTXvdwSk8efXSSjD7Ds/FF941HoIxrApOAbgLXAQaffnUZcDHEnPfnPve52m5i+A16ZX78ox8Pa661Zh0rxmlwstINZk6PYXn9619fDnqfffaps1Sf9axnlaM85JBD6j0R35ry0U1OzokDAoJd3/SmYaVW9w8Nx267vXn40/F/Gl71qleVkfva1/7fcNRR3ykj45t5aHzpS19axuiNb3xDOQLHSqHRGYqcs9muWR78jIWjv9T9a3Pur230LdmM9Gtf+9rC9Yb27EX2Pffcs4wh+jmBt++xR23V7r777uVkXv7yl1dggS/BibNJvVslz1mWZOCkDTQzZgwfA0meeH3+C54/PPxhDy86BDSMlgFaRw81o/b5I48cXtBmpc9u8vrAfvvVVoTTGBj7jzbZ7fH2t9fRWb7Yb0ALYJzBaVuQ7PHO4BuuRx11VAUSb2pyxYvjtjgLp4EI+rTnbL87rHuH4aUvf2nx8Zb/fsvwyEc+smg+pTkD/Pvi/Ste8Yo6P/TjH/94fdF/t912q/4nJ8dJ7bDDDiV7/OKbwSZHjk5gtPPOO9dpJGbizr7khKxKOMRfv734xS8umuQL1jlGpxb4Htmuu+5ageeJJ/59eN3r3lBtbL31g6uvBHJ77fWe5qDPq+PIOFLOkHwf9ahHFW5OCs+bNzu0ycYbV1/SIydXcIB+4RQ46kO6Tt7enbP1g893vOMd9T7dq1/96jrPdO+9966giZw5GtvCViu1/7UWyNE3bTiJBd/0RTCoD5R3hJYggVw5Pseo6Sv9bctJgGfcMLr/fo97VLAmKGNHydnYovPbbrttOcpvfP3rFYT8vAWC8hw1RU/fs9dewwZNdnRAP9HDN77xjXXEoJVGvLnHq3OLn/3sZ9c4oZuOrnK+Kvv9vOc9b87pEbEReD+y6eterQ0BkrHk2EA24+NtXAjg9SWZkou+ImfHn9F5skC7YAYuzjtnq77yla+s47b0jcmI1StBrvGsL7VBVvAKNumbgNiZ4fiXf0gbC1Z1+R3yk2+ckO1+bWyxXdoXDKuH1v33378mN8aXccV2GEdsF97oFZroI37/esJfh7332rv6llzx8JGPfKTGOp4EiCYNTr/QPvk7ecRHmY0NY87YcfzYXk2nBF7Gy4c//OHSHR/Eppc//vGPh7Na8Mw2kM+RTdcFdWutseZw4kknlo4/+EEPLr2Vb1Jk3BrHgm5yd6ayPvfMDpuc0iHPjlvTP/ilC87BNU4/fdinq+311l1vuPzKy2uyzZaQu+PVjGP6KIgnNyvYZON9QDLXno/a4/uTn/pkjXHnfKOL/ARutlr5EPL3EebLL7t8+E6z9eo4I1sZejcJ6DrcFAHdRJILMBgsBo/OZmQYbM8cEifhUG2/DCkjd/oZp5chYOiVZ7BPa4bLcrlVEeUZJGDgMm6MEoPGyXteZtllKogzuxOIcMY/bIZEu99rxuAzn/tMGRoBD8P7oQ99sNqkyAyk8oIX74JQcJeBzynm/S7nSlqV+vABHx7+0ZzqRne+cxn7o7773eGLrb58RsJM3YodQ8/4r9CcvDbWa2VPbUEtHpyoYcbMuTBojBa6BR2MuPMo8ccIC1gzu27/z5EDx80xCvYEEpyioPZpT3tayY0x9xkQMrGlxBkIwDgsAaNjteC9Vysr6CJ/8hLA4Z9z5RAdJM65kBWnxyFx0gI4jk8Q8LCHPqzO3hT4rr/B+sOqq6xaLynjQV+Tw3qNx6yUWBlgcDnURzzyEcOhHzu0HJs2nvKUp5RRB8rSI+8JCW776sd69a0zs299hlZ9K1jglLSpvzhZKwoCRwGeQ98FfC79tNpqq9cpKZtttmkFueQOv/NiGTeOSBAg8KBjJiKCB/0qQFyrydF5rnDYCkUXp/O51oeCds6E7AUY6gsmyYsM6C05olt/KBd+QbbBvF/HKeKRozYB0EcCJPopCOT80h8cOtlywhzn5z//+WqXg8XLCS3Y4Dzx6+JA6YBA1djgCAWa57b0+zQdNZk6+OCDhy80XcDfRS24Peyww4onIFgU7DjvmQ4aL3iEBw1WDukqGoyPE/9x4rDa6qvNCUbwZcwD/HLq9NY4MwHU92RkTHHmDubnxKXTO0ERPRB0G2OC2hw/iBbHs8V+fL0FqXQafidY6EuBr3GEN7py1tlnVVC6XBsD5BA+4TYunHBBRwW37Bo+6IkgVhCmzV+1IM1kiVwB2vEvmEK/1WUg4CHzXxz7izrPVRvnn3d+yZQe00Xtm5ToO21ngquPAZnZ7qRPQCAsoHRms/EtX9vGAxmxFdtss03J6beNTnl4EFj+oNlJk48n/NcT2uR0yTrn+zvf+U6tuFv1Yz8EZgI56W9vk0FpdMzYJZ86R7fJUTBJvsYUGwfoCL0w4bu62Vk2QoClr40PNpFM+IkExsYFGekjAR47Ql9MgPbfb//h0Y98VNkQ48HkSB19qa8Foe4vbgGviaNJkfpWZDPOgH6E327OBG4YTAK6BRgMFgaEkXFvALoMJgePA8aeE7IqtcpqqwxLLLlErSpJYxhsY1qZ2mWXXcqhMtIMo3rKcRqCB84MMA6CPA5BGcaE8WAsGJSrrryq6rl+9etflcMWICgDh6CF85HGqKCXMxXQcGKcEeNitvubX/+mPpz6v82QMb7oE5wIEjhr2xacac2CW9DoODW0rdEcN4PJ8THMX2uBmsPhPZNXeORw8cawcTwCW84PLLTQ9B8dCCy2ed42tVIiaCJvKw8cEueHDs+MroDVyg7+4kDhAKs0B8HAk5s6AkPyQ8+SSy1ZMsU7GfmVzgiij9Myc//e979XjtK2LDoEPIINQZaAhDHnvMlo8SX7lpZLf794uxcP55x9TuHh1PAbBzVtePu7OwAPq62xetFqlQV/nKqy+OUIBTe2iZUlezw9vjkPK7bKosWlP/Qt3cQP3RPkoFc/cKyntj555KMeVYEhOWmHo7IK4tfqCAeoX77bgvszW5+f3+oK7jheDkcbAhPy05dWy9CILgEdgDf8po+segge6CY90bccLUeoLvpNKmyrcrzoIQO8pQ1BhnKCNit7xhW9ImuOf9XWb4JDEyw4yY2sOUd95KSXtZpuoEl/6VeBEV39WQuuzjrzzGH1pvcCDb/wujeu6JFAST9kDKFFPl3QV9rgUIHgQvBJpwVlaODct2iTDSukAhA4yIyeCNjgQ6/xIGCSb3JnVc5KrmDIOEWDlTP84EUdNGo7ur/2WmuXHnuPEm3RJ/nLNp0mp60fsnXTo5XmBHlkwS6QnbL3bgGIyZ6+MFGjA/SZLgGTETKEW37pVPtPYHrUd48aLr3s0rIneFWOnNQnB22kTsaI+xylJ2gT1NEjkziAxsicfOFmB5XBF/ncrclb8POYxz66xiO7awxbwRUImXx4ZYG9drEFbNQBBxxQq/p0Gu8CK+3dsfU1/owpNpFOGXdPe+rThve+972FX9+YvNEpdsP4oqMmpRveecNh1dVWHVZasR9Lyb7BI+izemhyxTY9pgWYdhjUMaE0WdMvgmc6YiyztWwEugTdjfGSnfEK6ILLH5VEphOYP5gEdAs4eDnX+x0J7BI8CGAMnjwzpldd4Q8G+svXjAzDYPApxygwQga1lawEP1YFOHPbMCCOkHETzHAenLLld6sNjDQDzhh4QZaRNLs3y7cFZ+XJC7Mx8lbxBCNWzGzZMpTaUJ9jUM82ly0VtNg2E2RypII4DkRAWPw1ehkWbTKSZsPqCPA2a0YSbQnIOAFGCy22L62M2aogDzLDJuPpXh0G3j3ZpH10Sic7gddRbTYtMOUkGXWOAaQPnFABOGj14VVPsEbu+AWcAjrwR0bowJNf8lHugvMvGC5peQjVj+ji8F7RnOtnG89oXG6Z5apvtQHwvPJKK5fDY/jJDF58+EVn/lITSFt9tdVrJRL+d73rXRWg63cOMDJHF17DL4e/RpO1IENwpS4+yElZvOonafjhUG2NveylLx3e+Y53VDDAEQK0nTe1AmMlSRvapD8CSCsVAiRbyRyXSUKCwZ/85OiiQXCmbfwAKwRkAg9QFl70SPMr8OQA9REQdFqxoqtwWWVFA9nTJzgCHKLVDo5Omxy/rd1zmyzcG1v6V330e62BbA855JBytkDbtjYFH1a9Tmh83K0FOWs23Gj0Bxd0nO7Qc8GALVTBJVqWW7YFKG2sk7fn9G+/epogzQqz8W2blu4KJvQPdkrPGt9oJi91/EY+6Ccf13LLteCi2Q9AL+QLtK0wocF4kE5e8Fopsir2hxZEw0smfrVtTNHfRRdZdFhxhRVLf0BkZ4vZ+bQfPfig6ndBij6nU4INkyryMMYEnUD/ClrowxFHHNEmf0vVChaaXOyKCQE7ZBUsOoQOMK0rXYfg1u8C0sgV4Nu9sQvICJCbdPzDXcWbjMmbnpgQswtkhX+ALuMC7SZhdMGkz8qlFet377ln2S7BNd7ZTDIVFKLdeKdH9DH9ltV+49fFjpxx+hklNwGjCYty6goaTU4F7bFNdEZwyuZrU3+hy+sKyoPYytzne3cgY3ACNwwm0luAwSBhYHxSwEBhYFzAgHbPgAAD2uBifBkZBomh4PCVlW+AZobJWfx/9u4E0JKiuh//1WGXHVlFARdcAZe4ogFNokaNxjUGE/+CCqhIxBj3JRFQUdwXVFzIKBox0fzUEBXQaBTijqJGUBEQkDWsAjMDvH99Tr3v3J7Lm2EGBhiHe6DndldXnTrn1Nmqul+XAHp6M9Y/bg6UYwFxcGZiHInHClY2zNi888PhLLq6P/q12oFGK03o4IwlYA7XDg5H0ubdoYc2x8EhKkcDR87RcKbKBBy4OCV/NenR4t57713O7U53vFP1GcerX4mLPiVtnJrHoO5LICSBcCdp4gglK+7jMcGHMwrPZAY45Ca0OldfX2efdVY5PY9KPAJU5gBxYt5BAfCRO2coycTrL0/5ZTl1bawW+c2jPmPDwZohe9zh+qvHfLXezfEXe8bVDFxQOqXJ6Otttm/sOWpjig/BVZATtARD4+U9QjJD3zjg9yQW4NdjE49+rC54HER/JDN0R1uJCdkKRlkZsdpDpzJ7d+2PG+gWushbW6DMuKJPmYCCTsEBTgkLHADfgI4YVysCVjbwKHH0/o8VHLKViJx++hmVMEnc6QydBWwGfV1XOq/kTMYSECvNcEpyBDmgT2VZ4cBzEh36ZGJi1RDNAtxnZh+ZA4mnsaZTTbiLxwxvVq7pg8TDShm+ydaYeVRrFcT7Y+rrV5/kFBvecOMNRw9/xCPK7jyONEZZpcVjdE/f2uAj3yvTp+TIPboAt1VGUOPTaGVn2qDR2JGRdvCyT22APyRybWXGeHt8rD+2aaVKf3BUstB8y51b8kcPn954pO9ov7yNGXtUD//kDadzgA5JCxmjwzcByTrvlLFLr5bwJ3SUzOMP/DroCRr1fYdt7lC40Eav2W98prYmG/jsSUn3r7EN9fnIRca0AVmTGdrJ3ieSgDbosoIGyBqOJEjoht8kyKGcHgDt0Of3vrvct/qkm3BKBK30kQcZoVd7OsOmJK1sCaiP/jXWbHFi9lMxgDwltmi7613vUk9AsoqOn9D4u7P7I/nAxptsXKt60cGTfnpS8c3WTGbZnz600ffQ3siafLUNHVNYfpgmdKsxMBhGwjAYDENkTIzI4xfA2AUIjtTBAXBUnJp6AqnZstWHs1pQErg9ajAz43x2azOynZuTX9TqAg5csJR8cNwSMgHX4w7BThsO1kzYKoUA4aOuXvq1CuYxgP7QIsByWByapEaZewI15+AFZ6sWkqSXvvSl9QgMP/i9oCUPAgCnz/Fc/vvLy7mjzYdl0SbZkFwJ5q4ldPoUxNB25KeOrFUQtHkXBMBFlpGtg3N2TSaCsLLzGx7OSf8cp10Ddn34w8uhSXDJWb/oFURAgjX5aEeWkl6JGLx5b87BsaLz/5rDj+P0jpLkB18OZRwpvjxmgV9gd48sFyxcUPLFM9kJ9Hs8a496z02ZVU848QHK6c8m+PilQ/5i15iamUsuBA1yRrv+BBtBW1vvz3ifRjARxD3WUdfqrYTH2JjJ49812j3S1Nc//dM/1UqbhES/ViQk+fqQ9MKDTrqLdo+iBCAyk6S+7W1vq3EQ9NTxS4b0Dz59GAe84C985tt/6lqhlej7QwSPqiRokjH4jL2VCY/B6J9VsYyvFUuPYz2eoqdWjYyHJBGPeFW3dL7prXdFTYasJvojhH3aeFhdfN/73lfjBSea6Rn69ZfVZTzQLckzmi6/9PL6bAz7keSSrSRRvaxoArz65AaAD13AuLIRY8N+Hfo966yza8Xd99PQQ+bqpH/t0aRcEmzclVs9wrfXIPgI7+0aO0kK/fO4Wrm/NOWD0Mz++YvPHHVUvS+GbuOhL3ziiX14t42Ps9LvjxUOaLL2mkFkmwSs/EE7d7ARbeEhU7bhkTIazzzrzJIFXZbQmkiYNEn2tGVXeAfwssOAJIg+WKGLjPXBz7Bt9CjXp3M88bdoM8ZkwU94Ly7JukfUfC/ZmVzyySaaZEonn/yUJ5d/9EcJnlr4wx9yJ1s6hmY2kVdnTEj0T9f16fzsNq5whO/Tzzi9eLxjm5TwXVaf4SFzq+T6NvHlH40Hf+Gd3fvf7/5lj/CaE5m8mYDSC+MBv6cAbN8jYzqVRI8uahS/M4Xlh3n/aE22AYe5oiDYePxhIKaw6kECL+Bwcs3JcgqCEwfBMDlRj2M4FAGI0XHEgFH+vM38/IGBl//N8KxMCH4CrtmfAHXueeeO7n2ve5fRW2XjpAQlCZ3Ak1UGDopxC36cPidn9eT8C86vGbRHYGamDN5M20wziRGQHEosJYucED44U45KkoP2BEy0wq9f/dPZU0/9TTlLfJup411/gq6AZXaL3ssvu7wcIZBUWYX0vpZViR4A+zeuyNa52TGeBU+Pl+o9kQbw4xO/2gkE6MIXGtELh8ApoBgfgUmCBA9ZqY9GbQU5yax3l05vfJ3bAoXVT7i05WTzF61w49u5wCVYccycsv49UiNbCYhkT9BQl+MVlPQrMEnM0O4Agg/ZOPDGYZOZhI4MjJF292r64J7PtRgDQc27jHs861nFm0AkWHvxf+NGv3Pyk4zok8ytcAkuAobxNRbqkTd+jKFzgVGiSKfRol+80BHlXkSXCEgg6CB+6QNdoMP6cd8YCCz5hpmx2XDDjUqP6Tb+BDl00H/tBTiy0i/aTTrIJfrknoSHLli58S4gXccT3aej5K0NWtFDf4wZ3ORNvyWqcLAF9KiDZq8M+CtvY2l10JgLzPqUtPiV8NEluNGPJjJQl19wGF8yy6qXuuSlvlVe/NAdSWHeFcwKpDJtswIt6cCftuilD97Lo3dn/vbM+ktSvsV7a3QXHfQV3dr7JRf4TLCsrhpnPoXuk4uEPv5EGf/Ft6GZPCXhdDGro2yejNFuHCXOeNAXfK7JhB1lrMjCGJMrfD2hPav40G/0JbaBduOFVvyoY6zohUSNbe+4492Lbr4LHXTEWPJbdIf94UEbiSo9M14OeH/8459UPeA9zAf80QPqNQZjQ9Ymdugx8dUGv2ycrtA79SRS7tFZf+jwX1//r6IdLeyY3UjU6KCxowuZDPAhD3rQAxvNmzc5nVry4Z/IzHiZZKPBH5KxMX8lixePrE2CxBi8vvnNby7bptvGgRzZW//I+pJ/NLG6A52ZP39+yWlFYTaNm362ZHWGOBmHYY6xcDIcsBkzI+JsOClJmORckPcXrma5nLgEi4PhDCQO/hCB0zDD5BwFXkYuoMLH8PXROh1t24yZk2egvlbPUbqnTwEdbZypAI02joJj40yUcdAcpnsciyRSQoMWeCm/upwuJ8QBK+Po0SEAa5PZr/voFPjoLYeGN/yTEZxo0x9Hq54yQUsfPrqrnl0UOOShnCVbnJq2+hWg1OH83defugAOM1A0+RV0ya7L6raFxz1BmDzQz8GTM5k71PVY1Wqgug79uAeHACaYolu5Mrj0J7ky1oKeOpxqVnFcG1t96kMZ2uFAdw7jSEYcNDniQbkx1s45GRg/MhacrZp6YV+QRUM+iSH5MgYOYHJhvK2QJsEjkyRcZEoWeTGdbNCLpyQH+oeDHhkPCTtdwCv+jA0dUeYaf+oZh86rR5f9j1/wA+gD/shQoKJPxt21IEmeeFWPvOGSCFhxQIfvMJIXfTJedJEdogm98EXXjAP54tW1BB8++s5+yVB/5O4Ff380QkZ4Ms7h0328kouxVI4H/UmO8By99JsJunbGyCoXGXh9QWBXrr3EAg/oxT9agYRIuz333LMSMY84taEj+kOLtiYj6zX9Nr7GibyM5aWX+mZkfx914403qjH3By/G+LJWj/6QoSQ1fKALHnKXNGlrfNCCNmX0lW2wb2NG7pG1OmRlnI2B8SdLY4lHAJ/77Eo/5GxsIz/0k5O28Elm/GWsyZXXOuiHJAdO48O24aEXeDS2FlYkrmTNn5EHHug8vHSV70UDvrfb7k4tSd2x6CNXPNUnRBr/+pCgwqHfJLnGhC16+iJB17ex4zPZkKSXjIyZOn71z6ayCktuO+54t1l6/reSQ3KKzI01meMFX5JtSV8mIia3bNqnT4yl9zv1S45DHbw1ATmbjJsIrSjQBTBN6FZjYBjG1WGYOZu5DCXOKMDhcESvbQmdd7L+4eUvn73Tv6IuoePMwDDYDUF/16dTQ/oCHKHr6zNojkcfnNgQ5sK5ogAv/EPcc5UB/ZHBZDnQBtwQWpKcAHgcwzFyH96lyR7M1S8HnARveQG+1HcefZnEMalHoL9zZ4VY3SXrJ/jyI2gKWBmzPZegK0AIJAG47NWaIAuG9AXIB6+C5rJgLponAS5ynuwjshiOgTKPLm1/B+gGRz0XHUvrOyuDkj3BeNivpEMZCN/wgOvjY2kwpCP2LPD6XIjxQbsVFyuS+lZfv5PyGIJHgT7vYmXG427jtTR+rw/6H2lcfzu+A+03VA5DWJpfuz4wJoBsJJAeKUrYrLJZ3ZNULw0kPL7PKYnSzmpsgA7ij0+Yy9fw2e4tD++T4yDRNMbD8YRvaJNLg+ggWyOzxIWUg+CStOtH3/q0OolPCbG/+JZsd7/WV+jQeUPG4A8VVkZCd+M1fwqrLDCcGJVfBm/gcwQmnQDF8rjThvhntFmUmZ1AUoFtjXmLA8qkwfXg3YPL0DksDYb0BTiruZM5gbI/BuM40K9v50OYC+eKgvaTTnOuMqC/ucqBNjeUlqEM4JgcI/eX5uyW1a/AuqI0Des71+9cOCZpBN05K79ufbN+M/XIb7FTasmMlSSP1AWA4RjrVn26F5iLFvKZK4mahLlongS49IE+/aLHoSzlKQP0NNfwx14mYWl94x8IjpO8DXHlHjzLw8fSYOgLPOYCVr48hvOI3F8xOkzc1RW8J+kagjYSQYFc0PYYDgzHbEVgeZI5QC+WJgd0D/m8PrihiUTkoi+Jivc3rax6+kGmQMIfWfCX/KpVU3W0N8ZW4PhhSVySNbA0/iRMy6sDk/WyIj2E5UnmQNqRF9+SxDP6j0+4nFv5jO9wWBX0RMZrE2QF1J8gZQorANMVulsZDJ3a0sbc7MlflXHMZk3eb7Asrr6tr5blYOG/Ibq0PNA/mTFeqdIXR7G0BGMKtxwsj56pw4H34NnP6Vavb0W0J+5m60lyArfUeKNRwErACx3Ko5cSniSdw8R8VYWMVXhxLfmQYPDt3umzspQVsOvjS1urTCf++MejLZrfsDLFf5DP8iYKKxuWRx9vLAz7COiLPKzWeQRKnmRHFuQYeVq9kuBYzeN/PW716DK0khv8NxXtNwbQzw/7RJY/iMg+2ZI7dOO1r7z1ian6zvHs3MQu+oRHe0az9+4Xbj0wfeQ6hRWGDDxY2pgzMvUYHyful8GZKdpyZ66N1m9OGNKHB+c3RH+ncMtD9FFAsFrBkQ/HtR9Z2ekB4ZYc69AU+tAjWPnFA0hwSuAC7q/KEJ4CrtGfoGqnE++NLo+vl9BqBweIvSa43xQwST+Yq+ymhPCbX7zinV5I8JV7t41syEJ5Elz1HHRHPTqVNiB8dFsYr8BP3r+5Qf8Z36K9nTdiFt+LDEDO6Qe+o1uTZWIOfmJHtxaYPnJdTcBgDI9bGobOISsN3ufx694tSWNkxDncUk5sCisHjKPA5XDex3P8aB0oW95Hbjc1dL3vuicYJ1AJQAnAyqOX4cnR2666EJqHELqL9na7vwc3UxO7ZYFAHPmQjXNtye2mlMMQd+i+Kfsbwlz9CdDEKkmhH+TpMXqSNr+T+h+50aW0AUvaw1i/AsPzmwvSZxIzfzDh/WqA9laj3rkGeHJoU4l9a0OPoktJ3tx37tF/7GsKyw/ThO5mAoq69IOid2W/OWFp/cVh5LtUDNbBELXgdCZhyE8Mdy78w3orcsS40YaW0Ajc/0ODSf6Gx/XBXG2W57ilYC5aHCDjaEz9IUEP+t35A/f7ccsl8GN6x7SjBc3OrVplpUWASp0/5EmHgBw777z2gOvxd4Lv0gDfEhLyAX38+l9+Om4KIG/jE3B9cyQEGesh9LKsto35J1M0KY8Mr56dDLgffWn/t7LxTiX4GseHJfVprv6XBam/osckpMwv+v16R864W21zbbV9rdlEni7kt/Si3R/qRxYOtO1l0wn7DYFpQrcKANsYGkjOlwcYwdKOZeFxb1iH80gCB1xfeeVV9YhAkGJwDBKkbaD3151P7ml/Q5PUuQxZ316w9v0775kAWxL5qOX1rRj8oUGX59KPGwpz4UrydH3jNNmut+m/WaHKy94rMuaceh/v3iZNJRDRA785Avrox3Xpcqws6Pj6C95WDumhftHtu142lc9L/7ZWs8MGm1EvdSdpX1UAX+Q3CeFPgo1uvEeu7sUPLA3Yo3ZweME/f8jhmh+5qaCRthi6bszlS7t/yhGdneuI/1rWAfCa8/7bz/HryUY+hwKn9+OSAGm35loS3/GjWYd3R+m/Vc1eTyLk8StbW3IrscCQhpsa0k+nrfeLbp8zOed3vxut1cbYBMdnSfwlO968j+m7eVYt1ZW40aOe9I7phi8wPJ/C8sE0oVvJQDmHCj9UVhADGJYr64+Zxu/cDEFd9wLD9t3ppG2u3evGNgnpf+iku1Pj3DvuOBx//cQRDdv1F9SXnD059SgGrtyDS1mcVL1bUXXHwQ2+4TVw3nlJ+VhOvkLuC/0fPvzwenfzjW984+hd73pXOZIAnH8oEB7HvA5l0uWKf2Oaawf5DGWXY66y4ZHxVq+PU0/cjan7Q0i9MTjvtGjroCddb6KPnYZJUDYXLTmHa9gsOjSE1B2WL1jQ/wowONzCC5iLjmXBZH3XfTWprzTA38vHW4z5S3AfRrUxui/y/+Mb/7G+7O+D1ACOLqNJWa4a0O1z7oSOXuA9tPMDSUocywLB3JjE9gEck+N3Q4A8wZjGMcA9lHP6S9nQT0Zv6WxAeQ7301d4Vl+Zfsc4u56M9WP8xzH69oiVPJLk+uMSScyiRX0CJHFbc821qox8JbxZrUof4/7GNuBQR1/uzTWpDY5JOaXcETyB4M65Ork/bDcsQy8Z2MXFbj+n/uY39f05/tk3DD2K9Z062735Rh4+rWqn/8gLnv5X+OO+prBiME3oVhJE0RlPDMgshKIPywAFHhqN6yzDu869ISQhCsCnPw4hqxn0v8/mBKCeiM0F+ovjAEOnAg+aY2yckRl20dTKzB47fT24o0OfcCV4dcff+fXLccEZJxDoeIYOq4NZLQfVcY9XCOwS4COdZnuHf+Twcgq+j+Uvcd0fOgG//XzVdApDftFNdpFHP6cjEieBtP9lsUMz942h91P8pVicOZwZO2XqDR29a2OTj80uXOiTCJKT3u9Qfs7R45oeq6d/tMDDSWtnFScBS134tVPHOBo7tMKB1oD6DvS6r11odQ5yP2PrMZTf3Lv00svadddTfV1xxZWNhq5Xnb+ODw2T+hecHe/4PSZ1Qfim76Ej9diJ+/5607ZwP/v5z+p7Wrv/8e6jV7/61aPNbr9Z3QepO+x7VQG0kT0Y0qiMKiY5iV9Qx9ikzdJAXaCdAyhL+Q0F/RtXdBonehwI/fkd0h2+Yk9+6S1ehvzExhz0asGCnoQZc6Cew4qa39yLDdKR/ska/XcdpkPosGrFh0cO/OIazZYAXhzKgV+46LTz4f1831C/6gA85LNSQ4BNm8QhsnE4Dy8g5er6Bc6BOpErPH5du+8euvTrE0EeuR5/wgm1leMnP/GJ+jDz7da/XS0M+JgxGn1s2UeN4Unb60ImaDdOX26NMP0r15UEcRrE6WBknI9f14yaQfiStwTJn2oLhJak/Ul7ZAiP5Eh9sxXG59y7Fr4Y78vqvrTtXur7c3efGGFAO+2088h2LJyBR5PK/bm8r6j7wjwD8nVz7dDCqMwiPQrgmHw13JY2HhtZIodDwuR7QRs1mu3f6NEn/OhkePj0xX78+CApXfIxWF/m96uOP933bSrnaMG//n1R3lfFbeW1fuPtFyefXGXq+zaRjdN98iBb82SvUn06yNLWOr54vn5zHnGk+CN3ar2s5PaWgFmTq3HzAVaOjuztluC7bGTvI6Mcny+y44/MPWI2Pr66ft6559YWR2e1MdXeX0f5CK9VI3LSBwdrnPJVe9sA2V3AVlNmysaZHvnmFZ1wGD86IXn26YRLW9v/bvWV+RYZ2mwjpI37Pmlj1YEfQAd9NS4Jpu6v0Wzgf2y1dM45dc65Gy8fDoaLjfjmHBugb/CgjX7RaSuwdIkeS+Y9yiEH+4zqw2N3jz3xrI6dTnwRn/5aGaCXvkKPNt/70h9Z0Xmf16CjZMoOyZje4ZU8fvKTk0bf+953a7wELbub2BrJV/XpJPsSsMiXblcQa/V2++PdRrff/PZNbj35liSsakD/2BodyY4bdI5M8elbgGh3gG5Pt1yQTf/0i67QRfpOX/gENPs1hvSPDzA++DDWxokOaMuH0iM46Awd4HNiC/RTW4/V9etdMLrLF8GjHl2CGy6yVEbv4NI3f0uecPGfaGNHbNnhO58PbLbAfuz8oT+80HUJInzqa4cmduCgX+yYrunDlnn3uOc9a/z4EXpvzDZq9r91qwc/OtRVjl44+F/ygIsctCWDrZo/3rTxwW9c1ejZvMkH32SKT+3YlF08ttxyq5rcqUuPskevuvhmi+SLNltJvu+97x09sPmE/fbbr/iawhjo9Y39K9fpXq4rETgbgmXMWaGi+OTDUMxODBbFFlTV96jG7F6yY8NxgZFD8njR9jiuHd/57ndryVoCIDFkLPqyN55tunz8F/5f/OLk0bbb3qEcgpmSTaU5II7H5uA2XGeQPhqqHYf+iTabskSOBocETp8JWB4jcWw7tcSCI4DT3ogCIF48cmKwvlc1f/780Xvf997RButvUDQyWnyi7wMf+EDRIElBD759RT7fuvt1C5JwcQiSEjQJuBw1p3HYYYfV3oL68QV6G8pb5uegBGCb5FtRIX9Bm/PKCo5jVYHQY5wPPfTQSiAEl89//vPl0Dl/G4Hb55T+cOZ4NZ7GUtDA9yktKGhLrl9v43X/BzygAsUhhxxSiRE5Szxs6k6OvlYvyaNzdM1Y0kObeBs/SY+6xkCCIpkWaMjd+Em83/2ed1cf2r63OWf6IUDSazzQRzpqlUIAoSPeLfNNMkmYmbv7EkZ2gSf6J4hJKmzgbxsgCd62LdDQNe3tN4l3j3HIQlJlz0ib79Mp9As2HvGwC7KQzL3qVa+qJFUyKwDCLQmwBRXe+D08cKTof8tb3lJBSX2yOvLIT45+2mTHnsiNHWzR5DCv6RZc6Lc1nv0x/+mN/1Qrx9veYdtKEMnQBIouZtxXJcDLQQcdVDtCmJyjk17RQ+Phg7hsKQndqkC/cUCPg63Q1Te84Q2VmNhZgb0o8y6jDejtPUr3fVeTPzOxOKPZBh/KbuiL7bHwyw7ourhG3+g5XHzkL1qS9PHmfyUt/JWt6bzuIanTrz48bjRJ4Z/gZVsSSb70zObP4KXLX/ziF0e/b3iOPvro0jm+D543velNpf90XxJGt/UP2Aa7UUfyZbz4+4MPPrjotE8xH/mhD32o9kjl47/S6vOld7vbXZvu/1/Rq+9s08f/iin8C2D7n2r903u29qlmV+iRoPLB7Itc2bpJ1Ne+9vXCpT0e8YxfT03oDpmzGf6KfOH57L/+a8mCzFy3VKQdq5Zd3FLAV4ifdGJFIXu5rnrTxj9QSJB2cIwSCU7HNUNjGIzJTMfAeZmasTJGiQ/nzwAkcRQdDoHIFlzqXdgM1ExKIiZgCzqM6u0tIRBQPYoU4D7SAsrhh/cES/+CFQOF0yxNe7MpDkPAZqgSJ9dwcJIcDXo5T87GrFDi9W/NGPXF2K2eWCHBj9UkgD6JGifCsUoo0JB7yiQa+OVE3eN4OCv9SxCO/s+jKziawUls8M6xcQiSFw5VsFTfag3arObgl2Pg2NGdGcuqDOThsZ0khWMWZA488MBKNAQU/OKLTpipv/71rx895SlPqbGXlOzW5G8vxD333HO0eXOsVj4lbeRq9WyfffYZPec5zxnd+S53bsn4Tj1J2nbbkr1N7223oz7dc21rp2c/+9nVL73xS5500X6rZE7eD3zQA6tP9/+7Jfb0my5oqw+J2157PWf0ghe8oMZmUdP3e7fyJzb8D3/Ew0f26hRQ0KEufaK7jru2pJLN4N9MXt90zjWdE1zxYLNytvPWt7612tsySfLmHp1hG2jRv0kFPRYE4bAq+YhHPKKCCtwOdekrXJI9+iZgCsp/1vTxJQccUH2yUfqIHo9W7ZyCD4HsrDP7nqv6MhZW1Y1FJnmrGtARiYTxwzO7sXLLrowBiP2C8WT1luOFfzIRyMoVWaNf8k6n0Ju9dSUVT37ykyuRMkHkg/64jbvxolfsij+hd/TCWKtngsgmJCLG0SrTjg2XvWfJiF+iJ/RPQsMHkpmkDh4+FX6r7ez14ksurokvv+jX5P6vn/nM0WbNft797nfXihofCDfa9W1yRS/5S7jcp7dw+FXHZI0fmLfmGmWL4ot4gT9JFb9vQvSf//nlsl0rfpJa/Fn1529MzMmPT+aLT2v92SuXPfj24M9aDKIL5GQxQLJosmNC5pzvMmkjAzFDoiuh9QTBZOe7Ld4YJzqDbvZ+buOR7MAfgJv+g4JpQreSgLNzcCgM0I4K+esljsPMTLD527/929H+++9fgdhjxmc2wzazE2As61tZeOlLX1rBybYxApJk7FnPelatCPzN3/xNBVsOjLF6jGV2xkDVYTACkRUVXxrnzMzorAYJhoLWIx/5yAq+NoC20iEIWRbfY489Rn/3d39XjkVdKxpol6QJ/L4AzlGih4PwiJCjsVrDoAFnsdaaa1U7yaNVAEFDHY6BjDgw9EgsOUwzPPRyduvfbv1y0hwMvtwzI+Ro0U4enJ7ZoPZJFAOchusEH30mOK0qgC7BRxCVGHHMZrLoljCRjUROva985SuLE1ob1XPWAocZvsBCrsbs/W12LYAZHwGPHODg1OH1m+BMP50bQ4HBBEOgBE94whNKPzzaprOcNt0Q9OjY8577vNHaa65dqzr0cKbJVrmEkCO/+pqrR+df4DHXZtXGtj50TZD71zYh+HILLldc2XdSEEgc6BCQwHqNZrqUVX+rIQKbBM1fOBtzvOCNbEwmHvHwRxQOdZ/xjGeU7n613YOTPtItvFhFEJgkA2yCjuDdffcERGOBVvesBApW7FTgtipM3084/vjRb8/4bdmFcnpuFVtAvPKKKyvY1/tnzf7xAZdjVQNyZn/oNd7f+MY3il8B2JiDoe3c0iyghb6yC/rr2sqqFVL+RnKTJI3OmbA8oU0iJEdJ/kxwJFl8CT/GhuiLlaqzf3d2+Ru2A9gJ2Uje+VIrs2SmTB1jTxetnNFFNLFTZZ5c0Rd+65pF14zu1WydT+Pv2Red80SCj5VYsQcfbF+/taWTeEMf3afrDjpO5yTifKIVcLDD9juU37BSzXeb8KJXUodOq/140T9/QU/5UP1YHGM3bIVvRfuFDRe74hO2bHrAhqwamcyox0ewMzGBzvBd+pPo8U9W8vhyPPBJ6MUfHiSKeGYzbGKoX1O48TBN6FYS0Muh06aojIjzYdQMjkEKuByB1RZGLykScBm1l9xv1xwWp8WwGAIDYgicCKckaLrHKBmFgMHwgbqMVl+MlfGblZl5evTAQNFk5okGzkJ7+BLoOL8LLrzAnzxUILOKIbn0eIIjZJjqAfgSGPEJ0LD2OmuXY+VgPA4RyDkafKALLRySmSpcHCFc6nA4CeZwkQH8EiC0e8/jyBZovWAskUhwBuWgGmgfR5EkZlWC0EYfJOB0AjiXBJBFElNjaQw5b06YHNy/oCVTZAEEGQc5kIGgZJySOPLaVozXbviUGWsyJW8HejKmAp2VOrisyloNtEKRlVfvvNEPzt/YrNPoJGMyX9D6WnBV/0OCjIn+6J9XCOgWnTLRoXseW6IFDSZAILRERlmloOv0QRDxW3zNxgKffoj+0Wu8AzZFHlkhIEt0RT+UoZ2c9WlFwnndm9VLddEI2CX9NDYLFy2s1wpO+81pNbFS5t1AdtpxeGG8ybr1Fx1f1YAOkBX5CtbkYazxGBmCbt/+cGn8MvwtAcbceNCX0GBsTWTRy0dZneXPJBeS1UZ4tVuwcEFNBtSjU8bLuQTeRIGN7bLzLnUv4013rLziH9/GNf37dU1ueUTNBk1yyFEio42nH5dcekn5XPXph9UpE3L3HUAb/hFdeFPuXN8OgF40SaLYoT7ib/lSSRie4QFoYs9ihYRMW7pokmbS/6tf/6r4pdeAvUjoT2wTSgkZfGSBFjriyQE+4iu85nKb296mJqDkIQ7xEfz+VQ0X/7Co/Uae/Lc62usHz1NYuTBN6FYadEdHSRkgZ84OKTFlVybJEVQYpqDs2upVtZ41bPUZHmBsPdh1JwTU4xg4jzvfpb9b5tEs0Lf6mWFrxwgFfrM2j8U4KDOoIUgoGLW9+NAqUHGCnIQZlZUkSamZlbrwcTYMEz1+OQ3Aofnrrec///m14sd5WemwKgc4GzPUv/zLv6zVQXKAzyxQguORgNUCUI64OQROwEoc2eHVy8Rm5XjSHg3ki1f9XX75ZVW2KgZRgDZjg1YzdY7Z427jhk9B1TgaTwlMXpTlKI1PHjN5XwYO7wp5/0WibHw4UDLFf+lfOyRPVzZ5qk++xgEN9I++0akAPTHRgI/8PToCgoDgZ5ysyEnyJJn0Aqjr8Bd9cAOBwXs36DXekh4TFwHU6l74XGut8R/50KcEMQmYPqxum1BYPcObegIwmXmvMsks/RDIPF4lK/xJcK32otmKNRklcKJdELRC/hdPfGKtwOH70kavVxIEfMkoEBQFIvK3qoEH+pdHXCZTQOKAlpJ/owGsqrrI7tkZeZMRuZGZcQHkPBwTuntLgfHUv1/0hEb28dSnPrVWWOmCSWglcw3oYdHeJjR+h0DnJSpsQVJovPkYMsGr8yS3xpOu0D02pS19MNGyWqV/tDn4ajLjoz0FMQmXhFlp9w4cvfGkxQq2ftBFP9Zt7UwA6LQ+knRG5urg+Wc//WnpIDulyxecf0FNZCRQ6Il/D93wOUeTuMAOPIre6T471dMUNgvwJuFkC2zN6uVlLV7AwdbRunhlrwHdJx/2poxtsB30WpmX/NkRQt8gMnSfbPA4hZUL04RupUNfrYrzocQcvZmSoOylYwmOd3+sfqgLGLm6grGkC7im9AyOk2UMHiswNEH28S0JcM/LrpIvL+4yuBiTRwkMPisjDJLRSb6cA0bMML1fd8EFFxbdD33IQ0fXXH1NJQmvec1rRq985SvLWXrfwmNfM1JBHe0SuCQQcErIBDTXkkA8cCKcljL0clQSlwRhjpEjeVILinDp1yM2f7TBiVkxAnBr6x27TZqDOfU3p5Z8tJHMecHb42xJRPhDY2R8cwMa5jpyDz8f/ehH63GgREmC/8S/eGKNlxk82QouApak1h8PSN4ELA5dGwHD+3cCkzEhS+N+1tln1Qz7hz/4QeHh5LUXUIwfJ6ueBIh8OGLjJrhz0B4XkbVg5FpMSaCS2NG5X5z8i0pIPQKWpPn+lH7omL4FH+MjYNIvvBobKxb/3mj4hvPWJ/rmz5+/+I9t6AlZkI92gif7ocveVcKrd70kUgKj1QqriRJe/DztaU+roMVW0Mdu9MGunAt6JhjqZuLiPlrUdxgfybQE0Aqzd1ONE1v2Lh08eKS3HjehUaJMpyPTBGU6PJlMrAoQu0GnRJtNki9/MJxo9mRUslJFtxjwTeRKd9HknD+xImfMJXGSF7x0mkeja9o4Gl9jz+8lecUjn2vcJDB0nL9SbhwlX3xdbJA86CUdodf8rLomPiao8MKvL39YZhJA/+gJvdWXQx902r1fn9o/SG0Fmz6yXX0YA9dsUr9wmxD9tunllW3MvGdqdSyxAl7+QZKmPxMoyehPTvpJ6Z1EnVzYJfrZEn7BooX9Pc/IkmzgUsfY+yt3Ok3v73+/+xdvVsvRY2Vuqy23KjvBN7uxcu+RLB+Gb/4AT4Cv53P0wa+wcX+IwtePJxD9j9r8dbj6U1gxmP6V60oGyto/1NodCmO53e3Wr2AoAHjfgDELclaZJGechpklQxEgrBJwrpyGJX2GwqgZOMMxMxNwGQ2jYySciRdYrUZYGWPI3nNijIK/MdIHg7YidKc7bVdlHI/ZIzrN8Bg6Y2bU3n+TWNiUm1Mwq5IMqKt/vxwPnq2+aMMZMWSBjNHTETNY/OA7CSanDLfHXA9qM2MOY5eGA//4JhMGzdn+aXMYHudxDlZorCJwxGamZo4evUoa8ed9FvL20q46aCMjx6oCoYcMOGyrQMaVLrAnzpfTpyOCk5UDM3BjSj7G0+xeAkev8E+XrKZy7uo8+EEPLufKmXo30yqrxzNw0q/8YQknb4wkR+ro27hKSgQfY+dRMFlmtUId48kpmyigj24IcOoZI2NsVU05XdCWft3jHndvQfD+1Tb0W+3CX4I1HaHT9Ekd/UuaJB70V994RrO+4HAYa/es/prQ5B0j70DhUVt9kLN20VN803u2QsZoM2FSjn48XX11nxQIXng2fmyO3vrDFni1148gry2gw3gCq5IOAsGZjeclefQp4xce3PTjTo0XELrJ/5bkgQ9EGxqMtXNHQCKW1W6rXaZOv2m2xSfxRXSDv6CnfKoJA93iT9hg3heNr6L/7ITeskfJkvFmX1a60eG+Mr7b/fpjmaZ7fBhZwqMevfGHRfQUnUX/mv2xLf2nh/wbXUGjhIwNsE96VZORVkY/2T4aTWz4DbpM59gbvBJDjz4l6zvefceaEKPBxIc/gF87k6LfX/H7ags//vXHFvVp8sWf7LDDnatPvP30Zz8tvsQy9mVCZYJpIuZdPXQ9qPme3/72jPLHkmG6xefw6UcddVQl3mRhYugv+Y0N++afQPSMH/J7awG+Yv6N/CvX6XfobiYQuK3QCZSMOEGZATN+BsipCGAchKDCGXjhnbF5mZaj4FwEJMrvPZ9LmzFYtWEUggqHJrDDaQbFUUjy3OMwKA2nxYkzNo6Ng9GvPjkX42n2pz0HIIAzZqqCJr8SOPc4Hboj8KnHUZjpAeX6dnAMkj8JBT7Qr29BUZC/4x3vVAbsmqPidDkWzsrsjYPLig9a4ebgyZWDlTB4Md3qpwBrRwn41CFv7W5umDWt64ByyQS68EmGaOX0jBea8ct5GyMyU062HK2EW1uyyvhsson3KP1V83kV5MgD0B34jCkdIAe43IefTvjl5N0XxDhqf+ns2ruexgvNZA6fA11objdG67Zz7sN7evQLjcDKib7Up58SNJ+W8cFW4D1Im3mrDz+9USefmRAEJW0ALfqjl4BM1IWfHJTTD3wKbGb4PtWAd3W1jV6SHcC3cQAJItETtMNlfMhd//DQc7i0IyuyFsQyAdGftmwMT/oYJh2rErA/foIu4NWBD7KUmG7Y+PDdy8ikxrtBdOHmBjLnL40JGsnZXxJf2+iRUAiGEgxPKEwUPe7LKycOfoJ/o7uuJWlwGD+6IZDCzzexP/1lMgMPHY5O6999+sA+tJUMwa8fOg0H3aGnJlf6oasSImUSm9iKPuE36UAf3HSHL/Qenj5MbsneOGmvDnzGB3749Mlvw8PHm6igUbIp9rAR9PEZ6GWb4g1c2vKn/C4+8eTa5ITP0UYMkyDr35HPD/Ht4gjat9/eiv5ty47Jjgzh8ERK4mGS6q9j1d9zzz1LZv7aFw/4A36o2C2hZ7cU8B15vWZFIXKbJnQ3ETBGQSBK6Qv7gLgja3U4yfzm3MByspKnfffdt4zd4yqGBrRPgMtABjgmOIxJHLG6jgQtLzd3Onp7eNx3zrA5LL/qBweAm/HCEVq1UdZ5HdPV++m8Wka3L+x66/lL104PUA9kxwm7EQia2gTUFSjVXVpg1A8nY0YpIFlNlDDDGVpXNQhfSS4iEw4Xn2gO3YKHQOPAq3bXtKPsbiArEJkHXINhWSBjFTjmmK+O/uEfXl6O3Uvle+21VyVVcJCl+rF1546MiXN9DPtBp7boBuM6ribonsXnnTP8muBIKpK8AzREH+EG6NeH39Tr97z6MLNYvpFL5KGvYZu5ytMG5H7kMLQN9ybtJW3VdZ7yVQ3QPRyf6EONXbtec0J+YFjv5gQ0kD8gT0mK90h/3Pzk71tiYkJqIieZvqQlIhu0BATNOST5fF4/77rknL7xea7Ltto91/objp+6YElZ8NcLyi4mZaIee4YLnvhW5fqJL43ueLKTz12lDz5XAujc5Eb74AZjOpb0qcNrffkN3ozfsC0fnBiFBrKKXgAy8oH2ddZZu2hCL/rFKr+uAZwLF9qntd8H8FsJ9u1LCaL3DflnK4Qf//jHK6F83vOeVzGvy8K7v3P7+tUZVkZCd/Nb5a0ICLnLeRxIApScsVNgRjAMFJIaMzczKrM252effVbVY5wMCsCZdnD5jcNgoMB9xsu49KUtg+1Hf29CHbNe5/pQzpi7kXZcHees0jR8oRVe7fSPNkdwODqNPRHg/NxHhz4D0PrLSHWGstDWu1nK9JP27ne8vZ77VrfMYCUhVj6DH62rGoR2dEemZGJWHZnik4EDs1516ULGfp2mI62wxo3sM05AOysUAP6hvHNObs7dDw2bbLJpPWr0/pmXxK10ArSgSbvorJn9EG8jpc5zDaey8KiuoACX7vymHvBJHH/hqz39tyJsBUB/4RmgO23RFPzkkHIgoLgHotuALfVVkS6vktWi/pe+YCzP2aSm4UZTr9dX8+hU9Mo9uNGiHfpSBrSHR/mqCGjDF/oyFgA/w2RuSH9kdXMDuRofY4EG51ZJrfRYQfJJKMmc+/ygOg7XxjuvweAHz34d9A0u+PENnGuL7+Axvuo7N75kx7cBZSA649CWH/WrbZ3P6sZs9QLlXZ/65FP9yJs/kKh6JJlkDoS2oU6iOdf61+eQp76xf/fbwD3QZdFsa/YabT257DTAxQdpO8TXk9me0CnvcsZPf9Ul+Nmb5A3N/tjCI16+QELO1yiTzJWdtDZZaHBMYcVgukJ3E0GUMXKl3AwpiqrcEWea+4ybYVhKZwSW+q1SSFgsVWcFywxKOzMZxuwvGBvixUav2xhGu9Hq9j7jMBi7/lynzC+Au7VeTG/uo9V5DNg5nAwxjsu5cm3dC6+AI7Nikms4HPClbxAZgZTnOm1BcPvVN/wcD0ArGoA6w3a3NKCX/I1VObFGO7lEdu6HdmVDGMoJT53P8Yx2OI5DmfVz8rqunNUftpM4eiyjHZmiJTQCNGlnzIN3qF+p4zzXQ+htOsA75lWC2K/TDk7HJGgX2t0nB4Am9OgCDdFL951P0iMotV7qPH2pTy+d081ch1/XqSvIZWs5fSTY6Tvn2tzmNmhaug7OJafAUF5zATpuCOBj2G/66XyN7Rbvro3LDe1rZUBoCt3k7fUAOuophkeO6ihnW8qNGfqjJ2kfXNE9Pled+LbhPedw0s911un+N/oUCM60yYRKUkwX1Oe7/Qa3+vr0C5QD/Xc8ysfy7npHDr1u6oPOjzpjmwZ13XTchCl1+Ap9gNALknTq1wRbHTavPz4GRJaAPOJ3hn0Oz/ErofM6EZ8ijrkP0O/LCnwSvGzRXrXKhzHo1gJ0cPrI9Q8EiJnSJkC4pvTkHgcFzKIocupEtoIsJ6UsRgcYLIAHjm70jJ0Bd7zKGJb2tcq1iIF3Y0m/aQf86AcO5aDP7PrKUdoE0gf+4Eww63R0nB1fPx/WS2IDR6+j/2bg+m3XyrWD3zk+/GrPAHqC2NsEN3AfPn0M+VyVAH34x1tWJ51HxmToPHqDjz4e3WnTE2XBNflrlt1hnNDB6zTyrLutX334VUZHIk/t3HMkAe3fjBsn0h1X17nhGDtX5p66+u2JTe8TpG8Q/tR1rhw9vWpwdP6A++QCwg986I9duK+e+861D9/OJ+l1D48gbUOX+9rQwSQKrp2nfxCcbAb/6nS+gqPuLq6Ht4zjXKB9YIz7umUrCuEpPKIJhObgVQ/gT7kjvN6cQH7Y7n0vqUegyzg8dFsajn+3h7GuKzN2zh3KQcZ72L7z3Nvwg+qzXbSoQ2fUce6ehM61hK63GfsjbVwP+wPuOQ8t9NhqV2jpdJLD0sdCPW3Dl6SLLbimt/A71At0vEvKEaCHf811xzf2/8rhVeae8vCELuBaf2s2ubRK1WZIu25V9S6kFpk0Sugkd7cmWBkJ3c1vlasxECqFjXCHQOGjxBSakue6G29vZ7bPSFInUC8AN8PxXkuMzy8HUngG5XDNni5OgPpMS7Iwa2Ctj0Bo0q7T0Y0sDsv90Kc/ZTkA+ouGdijTl9/QA9wD8ATgsqIWB6O+A5+W3pW7Tpv8okuf6b9JYpbGToc2uQ695TBmaRjSQj5DcC/3wfAcuE4/2k/eH4J7uT9ZP9eSpKy6pjxBAZCBOn7HODj0LhuyAs41UceMuDvWJA89APSVpI4XnsgpOtKvOdxxUHGfrqCB3F17f6/jH+uyoJHxgLvLXV+dZodzK3A9+TOuXe+H+oOWXncc6BYt6sFSG5C6CaxoThvQbhVONAB1nKede+r3tuMgm2vdqJ960Tf31Vt77b7KrG7aOUpvZ+lIXxkfvAhQ7E/5vHmSwC6PIejHAYIj+J0PHwnn/vAIDOkYngfCj4Ot9WvjFxkkqegB2EHOwL1bAoYTBjDkDYRuh/OMOaDD9MU48E/9euxfUw+foHDVWedXXXYxW21x/YC+4Ax9Ejl/XQ7UXZKO3u8QR+qkrPiYDc/K0BUa/KafQNWfpVMfATx339/xpu+M6SQMaRjeh1s5PuEY9pOy0OkauM6ChD9cYe90athHn/DddrRmsyk+Jnx1XZzCisJUaisRovRNlXvBLCjL8r86nDynHOVlADEeDoriu0f5r2oO3GxvcWI2G1i9iDtrE4XXtjEgOLUNjINkD2w8VcoSHIC2wwPE8OYKnu6lXgy5B7X+rtU4sej33VM/xo8G9eBzv/gtvnqfrtUJPcqL19aP6y63ThMyhvQ4T2ICrPgFr1VQ74ANx0A/ZrMgZUM+jd9YpmP5+FVPHfzBE3BPNfQNaesy6jwDbdKObNzTF/qUO0/fw361d6SOBEE5GcXZDvsFuS49aKCd9mO841XZ0Ndx9zLBIc42ARbOQGgH3VkvSW8f+yqaxdPH1H10hHYy6o9dxnQoA3AEyEhSFBxoUT/8uUZTaNRWvdR1b3iNdufAjNk5fCnrePqYwxVa0kfnr8u4J2w9gOEt9HdaOy05tM999dkQgEd53iVFi0N99KVNdEDbHGQzhE7TksmvOmvUmHb+gPtkDweAWyKZ6/R5S8CYzrEsAuSYMudA/ZxPQvcf44RcveB3PvwodMqjZw62ED1bGqinTtoMQfmQTrjDj1+fNQHqpHwIyoY0B4Z95Vdd9E6C8mF75+kvvKXOZN1JcN8B8JL+lNEp6hN+h3VBo3j2bEzDFFYcrqslU7jBwOFRUoEqzi8wVN4AxVWvO1hOOAlWdwKMYmhceSwHvNMw7AMOjhaO/l5CN+rgcN91p2/8614FjNavMkdPkLrDSjB33WFJZ+E+HM4dHW93NHFkwZ86gfTXy8aJR3hPgEq7TlsPmmiSZPUkRjn5V/N23WlzCEb6jrPs9PbvV0U2ykJLZpGBnE/yCPzCHxqDA+gzYxmZJeimTh+vrjMpcz/9OCLD3M9YBH/KlQH36Qm8ztGdhJJ8Ug8tEgL41167z6KHONwPXT2x6clc0dtwdrxj/SNL7RxwWvUp2TTe4VDXtT4c0bEkoQ44gXogCV/Knde/s/22JotpJLdx+dwBQb38dhrGW8oF0NUw1L3I3q86khpg3NKH34B6uYeeTOL81bBN0334GF6fC/FhZn+VDfDrUB9O9tt56bjh8w4UWq0OqgPHe9/73vqYts/eKHMAeMIrvM6NS+TjPii8ZNj+UYc+qdPbdr6dOzqvY98xhSksL5SOza7K55jCTQNTy1xJEGc5VNZhGcfOIXOmHKXgyNlytHGgQDB2rZ579Zdmrb0A4S+DHHAJwnHgCY5xvrr12wNsTyD0CQQcB1AOh18Qet3XVp/uawu/+8rdT9ANDcB9bdQRHCyhw51+HOpoG3qD27fJtMM//Nq7p41y4NeRtmQY2pWlvvNA+E49/aujH7TqK7RJLozDEKfHi8Gd8tAD4Et/fuGJ3ByRU+454PGrTNOchzYHMM7q6i94QsewnuReWcrB8Lz30/uig/ohuyRo8+aN5QUiR3xohw6PPYMj4FodfaHPKpJ2rj1iKdnM1lUOr3Ht49+Tg4wPUCdl4bP1Uvd6eZeH8+hCaE0dwHb07TH7sI/huDmHy+NuddHk2jtL6SOPukGu/To6bR1PZABPytXJtfs+4H344YePPvOZz4w+8P731zfTfAMw9fVDJwFboJcNxeKk3Rg4GsrCjScfgv3gBz+4eLeHrKKpp47f8O4awBW75EvynhL+wytwDheceKQr+KA/oXkKU1g+YDPdpqZw08LUMlca9ABWZ+1nMngADptjDHCQ7o0VfRwo1DNTB5wrxyz4OACHD/TpkVOuh4ajXX9vqgNnDA/c+hnWSxAAcfJwKxNUPD51HlrCqzJ8ADhzL3xqm3b6B/oCyoNHgppyv9qnHbzk5HCtXJnzQBIetPjm3VgefaUxgD541FOuf58L8aFRAKf7Apm29o1VJ5/cABIGj2zVi9zsZCF5VpZ64dd9ZZE53P6KufPeZR4eA+71YDp+9JbDt5zIVX10qws/nMrxY7zQ2Y9e5p56kVVD1aDToExi4EOm6oXWyIlc4Ljiiv4Ol08O4C/jUbIwZg0bWSjTLrzCr4z8M85o1B/Zhn/11fVHQGQMIovLL+9fzJeowaGe7491OXZdAxIWdPuyPjrhhd8B9Au/Yyh3uB34Iieyh1Pf8KEfreFXe2MR/GRB3lbkXPurPnj89eWLXvSi2uHFNk8+5vvsZz+7dlsBkQvQHm9ZNVWeMQufwEdqfUDcB6HT1vuo+k09eAEenDvgUsc5f5Q6+kS/eyD8JuF16Cd2OYUpLC9E33JM4aaD6V+5riToj7W68sYBOhcUBCKBV6AQHDhPuyf4HIlgwFlzlJytoJlAzKkqy9gIILZU8n0uQcGXzpXdcdttR9vvsEPhsCODj+tyzr7RBL+dJbbaasvRGWfYTNrGzf2dMOPmG0cCDlBmOxzfv0Orr5P7VIpvOwmCgl22qQJ2cfBRSI9/fAUcPl8Fx7s66vv6t+8OodMXzwU73xzyXSVfMYfPThfkATw+2nqbrUcPefBDik8yUEdbwdQuADs1frbeZpta4bBKoR/t9UFetprRhw9y4t8X08kGnfrHk/7Vt+2Zj9gKVuih08AnYyQDeBQ489FLdDjg9JX0yA4uMiIHMhQIjb+PQaOJDO2u4dyWZ8aOjMnMt5j8Ob9g7wOcvuzuK+6SHV9Yt/G7/snBF9m1BfjGyyMfuXtLmi6sD3dedvllo8023Wx0UePTKpmx9wc1ZIF3uPTpcR+a7UCy8cabtDH4Tn3PSx39482uJNFjSYGtg9DnPEkEWdv6K4F+1p3Ur63q9Eun0YoWW5RJuKxY6Y+M0eO7cw/fddfi++j//M/6HIXvCRpvH9j21Xp6JIE5+Re/qM/02BXFfTJRx33f0aPj3/72txYnhnRcMkWGtmyyCwae0GQ86LCxMXbw4MkHlekUPsjbln1os4fmlltu0ep+p3D5ADOd0Rc9luBJYI23crLMLjD6pC/6RZc6vpK/ww7bN4n1ZIu+kyXZwA8vP8GO2Ja2dBMcddRRtd3SC17wgpIf/c2YkSsZJqEle31L2tGXnQAcfApajamxYidoNp5krF84jBkafe8xE8spTGEKKwfEgxv7V67TvVxXInCAPahZdeuzEn/Vdu65540++tGP1ObokhD74HGOEiYOXfIVkPjZA+/jRxwxOqkFF8FTEPUOjoDKwXLwtrqRWEgC/t8XvlCBWKJoY+Z3vOMdtf2LZEWQ57QlJhKigw48cPSFL36htlz6n5YMndDoELjQYZNkj3DgFYwFOAFGgBMEDjvssNF/t/4EBfckU3jQr61cbK4uqHD6B7Z+XAuAymxwro1AgUZJj4TN3qt0T/AiFxvy2/bJaoM9MwWvI5os3EeT7b3gl8jg+QMf+EDxSYZoxy9eBUw0fK71JSBp450j+wcKwujGD/lJCmwUrR8B0xfZjY9t137ekoVdGv90XaBDq6+bC8aSnuGKqQTau1Ef+9jHKmBaRbGhu8drxk1i8bnPfa54kJjAJyhf3mhFg+D81re+dXT8CcfXWKFNmb7R65EdmZIbWerH2JAFfsmV/ATof299kK2kiB7SHwmHexKgLzY5kR+atJHk2NpHIoEmiYkkR5mkoqEY/eIXJ48OPfTQ0i19SgrVNU7oJwOgP2NldxP6bqXKuNjNQ/InabLxOZCAfOUrX6lxvJvEqiVlvv7vIDN8f+QjH6nN0tFDTw9v1+QoKTfWb3nLW6q9caNr733ve2r8fGwWjQ7JnrZ09mMf/9ho3m3nlV18+MMfLnp9uf7f//3fR+9///tH2zZ5/8mjHlUJoCRMUkS39GnvTvLXH95do4F+o5G8JPb2UZZQkS+7pUsSQh9s1u/f//3f1xiSnWQe0GG0KCc7+kFm+KeXJhbkaJskfsLkRx2TC30YR/3RTbTxEewNXewIL8rInr6zG/rJ3u94pzuWvOjMcccdV5NCOuHcN96MrX7JlU5JVKcwhSmsPGBjYgX/sKKQvVynj1xvAphNlju0C8GQcz/xxycuXtF5z3veU8FE4OTEBU0O14qOTP3LLamROAmcgpRVHXXd52QFFEHfvoW/aEFYILJBtFUdv4KRfQ0FMYlkNuA//YzTqt1fPf3po42bo35PS3I4af2rJ6C/+MUvrgA00/6TvAiIVmI5+7u1APza1762VlokGwKZIKYfKy+77vqw2npLcBBorDBJAAQYKw9Wo+wIIFk55eRTKlG0qkgu6LXaYNP9jxz+kUowKbh+JQISKJttCzQCjkTn7ne/R9Hy3Oc+t/q02iPQCzr6x6PVB4nM1ddcPdrmDtvUiowghnbBap999hm97GUvq8RUkiQxk4yR0/ebLCWTEmsrNQKhwCyIawusXpC3pIYs8PL0Jt+999676JAASJoZKpnpZ4899qiNqdH1mSYbchfYGfWdd7hzGaj7cEsA9WvlVIJklU1SCshAUklH6MouO+8y+uu//utKlJIUSzrQpC/JiWT66U97Wm2TZHIgeZDkSaAkA1ZpTCLIGPRVo7UrYZKIkuvTWnt9kCPdBvRLUiKhoS/2crTS9dKXvrT2bKQLEhOJB35sGi7Bef7zn196IPGgh+jYaquti16JFt7IzJgYWzSiw320SWzIDf5NN91kdOWVV5SuPKolZer99KSfli2hT6J917vctWRE34wN3cUbvSDvrZqNkV1mvWTsnnrkhQ54jbWVMW3QbhxsOm7cyQifEipjLzHVlmyNI13QN34AHMDKqiTLit6TnvSk2hKJXpCLRNg9tOlHkkoH6YOZvWTVSqJf9fgVeoJvNqzP0umW3JkAeOzrkAzyRXTAH25YVcUXWdFX9oe+Bz7wgaVPEvQpTGEKqx5ME7qVBJwnEAQ4UNfOfU5EEiYIbLHFlvXohIPP4w2JgmCkjfoCokApgN2lBR6BhhMV1DZrQVkQ4Zw5YcHMTF3Q22nnnSoQqm/27NGTgPWc5zynkhxJFae89dbbVHCQGAjua3nctfPOFcCtDGrnkYpA/LCHPqwCi+TLyhaeOHUBVSIp0GhjZS1Bx8rMGWfYXP+qqrdOS/LQqi+BAL+P+/PHjZ785CeP7nu/+1YQBoKTxMw+f/o+7/zzKuGSTMEDBBjJlwBGfg4yEyz9ib9rQdMhWPoln6/PJqSXXHzJaL1116uEw7K2ACegamcVD98SYskGOgU1fZO35BIO/a3f6DA+wBhkrCWsaCEH4+Raci7oCsISbfKpRLPRJ8mS4EoUJXTKJIZWYuiA1U1yEWDRI0mkS16sl4Trk0yA+/kSOxx58R3oH10SLAmyx+GSbiteztF07/vcp9pJXPzlpHe+tKMzSTbwTLc87rdaKJnDCz7USX/oMt5w03vyfWZLoCSoeNQfoNNkR86SLxMVq4ibb377kh2ZuY9HYzmUMV7prKRJGX71s8EGGza9/9tqY5VMsrfe+n3M0aiOj5xqY4xA7FVCxv4kXCYgX/ziF0v/1EW3VxKMIZ2HlzzYlhU1PLFt8qAz7ERbY6cfvJCJiZWEC73kCzfQLzj9jDNqFY2c2b3xf/3rX1+JHdrpisen7q3R2uifTrAjMmFr+pCcXdwmHvr+y7/8y0pgJfb0XDLqEXQmHfzRj374o9JxdkGnrd5qyyboorFie6985SsrwZ3CFKaw6sE0oVtJ0N+hG3+CQfCQqAHOmjO24vG1NoM24+XIrd4kAQAJiK4Fi2y3Aq/EUNDOu2mcuNk3HHvtuefoda99XQVoiRrgpAEH7vAXiBy+4MtZn9CC0GktOGzSAuVlLekRfNCsX7N4iYhVKPRJcqxw6BtvQP8OPAm2HD+n//nP//voc5/7/Ojiiy/qL7K3QGpFCw9WkB75yEfW6pR9FwWr8Ew+QFCFd9311q3+Lmm0eQRmhU6b/V784lrZEbDhPe+8cytYXju7ZRSZ63cIViOA4KcuHq0IkWPGCAhUkhqBV8BFn+RSgLdyQW4S5o022nBxO/LIuOs/SQd+QovxhBevEswhSKDAxS25J3e0JUFCq+BLJmh79KMfPdpiyy1GR332qEpG4acTQD+SDAkUPgVlB5CIGE/jrw+P8SROILLRTnIpcTARkBgmWUU7vny/TzJHbuiRWOhLEnFpoz+Ad3zSDZMWgAfnVgfdI6uh3sODH2UXt8SbPRljNLiP7shZnbPPOquSD3Ue/7jHlQ5awYZbQiR5ZQ93uetd6l7kL1HSF7lFz10DNOnPSq8+PMr1qJVNoZ2MJXZ0Ax3GJ++6wg1ndABdxlK5X/esjBm3rAb2z790/Y8+wSf5VD8JKBuP3S5sdCmD0zuSXp1Q130riKc1WzVG66zbEr3ZlUfjaQXaOb7oFLtGp6TSgSfyQwe9t+InqfcKgYkW+TnU024KU5jCqgfThG6lwfgveDh4jplDVpZkxQeCH9Rm7h5zSLgEHu/ACHYcf5y6a+0EHKAc5k1aMBk6X4HGzFySJOGyYgHOPefcWkUCaBF4Nt9ii8IjWZEweWTjsapg5zFjgpFHNWbmnLfgWG1bEBTwE5CBoCPACA7btQAo2fBujsdrAhCoQLPZ7SvYnHb6aRWAyUVQsRrjEVJ4lGwA1xK5bbbepgKJcqtRkiqP9qyGZHVSAvO7c7oMNtpwo3pEvObafeUFr2hEt9VAK4r4lowI4N49Q59HSgGrkep7RCvg4VvyiGbveUmMPeYznsYnCYaxA67RjzZHAq/EU79WcDZsyeB3G/1JdPRpTAVRskQTuRtjCQR569PjXCtDp592+mjfvfetFa0hwE8eAjEc+sQnXQJ0Bc8HHHBAjbNH/up75wpfR33mMy0Z/3ytuh155JG1ygMPyBj56DP9sQoluX7GM55R11Z2FszWxTeeJfeXXnbp6F8+09/fOqZNYrzHZwzxQu89HgR0+Ucn/qhot9rsmswlxugnB7RIWMiY3p1DRxodxtUYaKNfiZx3SCWqJgGbbrLp6ILzLqhrq1toMTmiI8q0cQ7Cr9U1f4GqH/rGtuiScfYoV+J7p8ZfJd2NPmMn0SMzEwX0GA/jagWYDsPNJq2Modk9Eym2AOACVvfwqV/vRLKFvNdWY9r04qoFV1UfmzR9sYWf5JG+e3XB+56S8TPPOrNkYuzI0rhaeVYPLWQLBx7JV4Kub/YuIaS77Mo4We3Dv3MJafR9ClOYwqoF0z+KWEnAOToEHE6zhffmNH3S4rblDAVjDpe8JApHHXVUrWBINjhSjl17IGHxWM2jjic84QkVUD75yU9WIPZIUrDwHpl6nC9HLTgKLJz3cV8/rpz6ui2ge/ldINNOQuN9KXUEFg76q8d8dbTVllvVo1nBQyCR5HHyXhI3xi984Qtr1UKwtFonGHn09D+tf+9S/fljH1s7WAjU+oXf4y7JiiCtrUdSkiKBRSIrkOy+u7/OvKBe9JbASPwEMUEXvd6vEnQlXZIG/FpdEjwlK2R0zFePqYREMuul9UsuubSC2jlN1ke0BAJ+fwV6/vkX1ONGSYxE0WqhZMmjaONFFvpAr4CNdwFaUiBpwZN7x59w/OiE40+o1Q6Jn4QAuA93+PYY0Xh9tY37L1pAVF+isKAlRSefckqNoXf1rPzB6x1A9OAJPVaO/HEIvFY0JXlsVKL5ov1eNPppG4vvtjHw+Fl9q0lkS2eMIVlrI5Ff2HD5IwkJgXGmj/QH6Fui6ZG698DIWtCWWHlEJ/DTaQkHWRkfNAn8Em0JGl2SYKqbhI6O0Ntjjzm2khErwHRDouTVAO28F0rPPNK2dd1LDngJs6nHqGShT7R69OmRtEfRyv6j0X5G00OPEsnVH0m4b6zokdVHEwA2ZUx/+atf1ljQO0klfq2QsRmvE2zXriW2xtu1BIk+eP/NGFupju4aV/bxb03XPDq1SvmQVoee0VsyRjt+d9pp55Jv+r1769N7cfSDHaJvt912L7vkQyVaJlJ0I4/5JVPGUx2rxfCf/IuTS8bf+va36i9+0acPtvGqV72qHsced2x/fK2M7yFvCRp7OrrJ96o2hiaV+EKP5NzEkC/hM37UxsaEyySMD5D00jEyw7PJxxSmMIWVB/y4GMX/rijkjyKmCd1KAkEPJLHLR1AFZsFBkJIwCXqSD05bcLOyJQj1NmtU0sdpcuQSJMmKAPHt4789WrhoYQUYj5K0seoikFEAjzwFd59r+Eqb0fv2GOdvJYij9s6UeoKSxEl7bbffbvvRvvvuWwlO3u1SRxIj0bSSJ0BIyjhxSQI88EqcPKIT4LLCgF/BA6/qW62De4ftdyh6BBR9eH8HL4KOgI1/yYo6EtMkoFbM4EcPeQpqDu9wSfDyTp+VCHz5BprgKgBpv/12243udrf+srv2AreVKsFNYkEOaDJ+Ekz9GgeJq+Ca95XQatUJHvRIHiQY0X2PCMkE/crxLOjOa33CIfHwKyHAEznqFz177rlnrcrQC4HZODButAm0Hq3jiWxdszsvzz+o0UAX/IGMZNs7d5IRvNQj00arZB4+/dInvEjWyMb4WEEi71o9bDKjb3/xF08cPf7x/TGmhAuPV7TECr1waE8OEju00zsJnH49QjSWJi1WFo0JvNpI/tGlL/ckWZJg+uAPI3yqxjjDQ1ba6Yde4Mu7msZA0pr3RdmTRCg80IesvuJbHe+FGm9JKF1hc/QZP/Dcp8mALOCCWx1jz2as0AJyUFc7eEy90LJzwy85jP2wdfIi72c+868a7bev5M4qnaRXXbaBd7SiW38Ar3TGNd7pK702rnTeWEnCtOc/+Iizzzq79MRYqCPJVQcfdIw83ZdY0qP4og0afn1J5ug9Po09nvBqokif+SgTILKR/Dkk+mQxhSlMYeXBykjopt+hW0nAGYPJxxFWGDhgTl3wEkg5RwHEzNqvIchjEAmdWbVgI3AI/gZa+0VXLxrd7773q2AIr1UIuAVEAQuuN73pTXW84hWvKGcsuHDUAoREi4O3iiKgCJICl6Br/AUFj2kkkJy6xCT9q68d+qwsClAep268ycaLaScDdSQelJJeSFTwASSg7ikXpLXx17k+4eBzHU95ylOKDskBut0HeJUo2WvVH5agzYqWoO8vclMPWFmTkErMBB70APSjEyjDdw+EVzVZ9w/YkgPQX+qjB73oQTsQZJWTn/F2uLbiYuVRIqQNenv//Z1KdMJLnvqAR/BOX1bnGKYX2Pfe+/ltXDcpPHB49CiIC8L6M1bol+jlvTeB2URigw3WL3oEX0mvVV6yQJ8gLdnKOMFH/+DySNUenuut5zFtX21WT3/O8ZCkA70OvAZcu6eO+pGZfpWvuaZH1V1e6CcHPOHN4dovGukMHKHRCq9VagmtyUvGAugPTr9Z4XIfDjLXl/sOfZBpE0/To/6hbYBPdJIDPuAyvsZG+6uu6h+a9qFu9eByT5ltztZpdKOX/VTC18rRQgd8jBmo3+XcZaJvbQB86qNDOd0oPlrfmzW7Tl20J6Hzft83v/nfowMOeEmNL/tHs7ZoUI8stYHb/U//y7+M9ttvv9GrXvnKmqxJ+kwQ2LO+yZqNa0cGkmTt+SN/bf3vn//86IUvetF1HvlPYQpTuHHAL5h4WRVfUYgfcVLgdEWPltDNtOA6i+HWDc351QFaAJhpAXumOcg6WoCoX+XNkc+0oFL1gDLtmmOtcveb86x7yl1r7+jXC5cq8+aEZ1oiN3PbefNmPvXpT8+Wzg3wBtCAvkD6BU3Jii7HXP224DGzsNV1b0GrOwnwksUQhn0deOCBpUtvfvObZ0tmilf9oWMoq0BLKGeOO+64mTPOOGO2ZAzunXTSSSWLwLA/sCQvfczCo7p4HoLryCPj4FA3dDpXJ+eXXXZp1R9C7k1C+jz4oINmNtlss5kWMBfrANDHwoVddyYBPV/60pdmWsK7+Broi06deeaZJf/QZqwdgZZwLMbrN+3VubKNbUtWqn/3QvuQD+V0wPX4Pp2/rk5dc42jywu/7jsH+tCn8sh4CMrbRGfmnHPOmS0Zj6u62gPjmvNJCG8gdYZynuxzSFsAb0P5oWFhux7SnPqdri4/4DeyDigzPnDCQZZzgX4iZ0Ae+++//8w97nGPmWOPPbbKgn/IZyC0HXrooTNtwjRzyCGH1DUITnRMttUPmZ566qkzBzX9fMtb3jLTJoazd6cwhSmsLGBnu+6663XyrOU5AtO3W1cSmJE7gNm0mXif0fe/cvNrtcA9M3XQnOziWb4ZtDrumy0D5a57ea9nBQaeNnZVx29zxJXde+fHYzv3j29ZvhW51Ak4b05/cRka4Acp6/1YkfM5lc5TaFFf++b4qz4+be5dtdpvCx2L8QR8w0yZQzurYnbQ+MEPfljv4q2/wfr16NVjzt62f7vPOdrSVt8OK5JWCKwstGBUZb1dX2XL47q0Q3va+4UT3b2st1OmnsOYwAu0wXdwAPeCR3m/Ho+lNsYAbuc5AsNzeMjEu0veQ/zLJz1ptOPd7larJOqln3nzyL6PHdm14F3n+vRokEwit8jEao0VVqs1cCiji/jpvBv7/hfYoPfT/0qz6rWjpa6zvHVeh9Dbd1m651xb0PH0tuhEE11SZxK0UT/yQ8/vf+9l/q4n2tqU3mM+nzShl/omg+ihc/V6P52OyMGR8pz3+1fPjpN6fbyBew605JfsnWuPTjj0rd95zVbIK20jpy6TJXkObfD4hcuqZHwDWQaG9SIXv/r2iP3c87qOeJfRynvawNnO2r3OJzr5B+/keZ1De39o8b//+/NaXVQHpG/XGTN86dM9K/7e57TqPoUpTGHVg+kj15sJ4jSXBuS/tDopzxgNx6oHt/54y+MeiYFHLh6zSng85moteuVZEAQANFAP+x6gnoVxojoMlMp64Oj4BG4gQRjSNwRtk4SoctFFF1fSqSzJh+CmXnDkV9mYxnFZYBg0J2FYbxL6PUlT52Wyj8hqLog80iY05Dq/cwH8lQzMytCjL9cC54IFCyrBJwvBmHzYmLpwIg1dSUb7py/6GBobMJZfznuiOYTZKg160jEp1/Fv2gVn14ncz3naD0G5ft3yuBUkCctYm5BIHCQ1Eg+63Mdjbpwg5eEXkE+SLEnskF9l8JKtvshM38Nxh3Np/QU6L72O87TL2IDcJ7depy4X8zQXLFt/02dP5pyzca8w4MfkRUJPnkn6tFE39ogOj2npmTbu5f3GJKPK1Ast2nUdJ79ut8uicwpTmMINB77vxj5ynSZ0NxNE4HPBsu4FMj6T45S2HLEjztk54ICdJyjnHabJYBOYVIMEYTCkQb/p23XuKZukMeCeoCHo9PMeZBuGXqHB0tordywNltbn8kCXRcfdV6J6EIvMlgVD3ocyXx561VfX+STfuQ6Ouc770ccwTWerLIYByiXupTzjC+ewDzA8TyIB/IZu4F6r3a6XxBWA58orr1ycaA3vk4H2kjllklcJB58SPZkLQk/ajFfa+mqd9mQz1N+ANvBmVU4d/ADloW0S3IMzSSCYHPPgJg/30JNxTvI+F6T/uWBIUxJWyduQTjJTjxyAe2Skvrrug/hq9/Bixb8DufXVuvAS3vLuI8Bal8HS6Z3CFKaw4rAyErqpVd5MwMGujGMSEhATNDrk0ykdtBOEMlvvZf0xXmbdjn7u0Vd34MNgOBcN+nBEmfwmECztcP/qFoB7m9vUHyR44TqrNsEzCcP+5zpuDAzlomv9SzbRtCzAzxAEuvA4Sd/wAEO5BZRJMvQrADufrV5j3O93/KDj62OX8TKGwyPj3sd1eBj7/ji/t18ymQNDmiVXw/bKAr1O15VhOeiJw0wlcl4lQL8t2ICPXbtOMudcP1YpnTuaVK9z6IIs4Ea7+tovXOiPFfqOD2Oauk66TlITcL+zXP9UvYzhXEe/3+sF9A+0axidLe47MseTeurMfYzxzQXuhwYTtiTFrq1u0hcykKyRiQTX4b4ystKuny+qwIFO4++341+ShqFewKMe8HFp39OcwqoBXSeXrT9TuPXAOGJP4RaDHgCWfSwNOF1Bg8NWj/Nl333lq8NcuBJIlnYEhm2G0PtJ/cnAN/cBDboWtQAjMKDbo1aH8iHOjqu/29SPJZOnlQljPjrf+JUYDGW4MgF+qx76GPPa5NPuCawSnCQ1grEA7BEbMN6CdiCBN8eQl6UdIL/LC9EDh7ah2THsP2DMkswByZRrMr16Ud/qzl+Ggssuu3Rx3dSnG5KIYT85rrmm6xIcZON7ab4h5y+hJVFwSGhMHHpi1Xdx8IkOn+rx2BGe0DvbZUGn4bq6Oz6WlBs8odtYJdFU3vUoE6Vx0n3d47r2NYROJ/yNp9m/nM6Rx6z61Sc/QHfokNVm42B1lDyAug79umdVLvTiQV851INP4odt9bxbu+bsKuANhchrRY9lwVz1h8dNA3P3tTzHyoAhnpWFcwp/2DBN6FYDEBA4ZE6dYed6ac4j5ddeO17x6dfOBc2rC8cw0AzP00ag6oF3PItPu7kOyYrAKggJFAl+IL/qBUKXA0ziGx43FNCdYCfBCi6JgYC2LOi8j+nMikxgksbhISlRvwfrTodtnCQhZOTaPYHXbw/QSz6yg2dJQEcfw5mZ/kgNHrJ1jO+N5TrXMYTQm3vwBe9k0hbo15223EtbL/P7hqAEzGc1Pv7xj7frj9RHiPGnL+MRHH6ue/ijjf5HBP54xE4ndj2R2HVax8m/uvD5gxsfTn7DG95QSV1kR7Z4QJv+kmAt6wjA7ejlfQWOjqc8R2ASz/BYFqAPfo9H1R0mjgDteAweSW5fjYT7tvWeXFbv6B25oWtIK5AAdp0bJ+0B58qij2l3az+6D537mKv+yjiGMFk2rLeqHFO4+WCa0P1BA2PpRsMJ99l0D1CcbgIkZ5wg4FxZTyb6C9STh3uTZUPQH/wCg0MiBDh7fXbc1z3ci4H3srH6ddp7v8o7/f2xYILIsmCS3uU99KlvfPS+luQ1tKTc72QZmUauOa4Pho4OLjRYWbH6YQwjR7iyYqeeftA62UfHh5/Ox7x5/S+rQ48Vwdwblg8P5ZP3AsPrnlwYe9+W60lGIPXgiWxzjgerY7aX+8hHPjL61Kc+Vd+W8628JCd+1fOLp+hYjiGNwDf1fF/NbhD9UWLXLf1JkCVZocfOHHZd8Behaa+cXehLUce/pN4OD3jT1m8fp06PcXKgM/WGdZd1LAtSRz9kTj4OSVovW6MmSfjoj+q7PuLJEbtX1zXZoi96b9Wty3bMG1AfaOPckSQ+MEl/rpdWDoJrRY9l4Z2r/vAYthv+znUE5iqfLONDHeyt21ZsbElfNnkEhrgmr4fHJHR9Hd+b63d4fwhzlYHJ8uH10toMQZ3lqTeFmw6mO0X8QcOSBu1odr7Y2AFnnnOzeNuRaccpD53LODB152eVKDjzV4jOBYYEKwHU2Dtvvbb2PWHzeFB7wQ0MnY/62vmLu/wlomv4A4K+Nu7BJXAJVPoFPmwMtPM4CS9pkz59cNe7eQBu9PjoLxnA41ob8tEej3Apd+hbn/oPLZGB1SSrS+QlkAIiIDv1/LUx/rTTZ/rNoy80osFjZx/MVd/7Zf0PMrq8fdg170epjw7XZIZmfx3srxyda6udOpKVk08+pcbZX8oCfV1wwYW1SgUHfuEBkhz0/f73lzf6+riRHb60cw+/+EGHA4+uyR/taEVHPkZrvOAJjWhTZjySiGiPbh/EtuuGHTPIU590hOzQaQx8pNpKnA8mW5nzmFA9OPDs3vd/8P3Rwx76sPpQs/6i18bFB5PRY6cJY64viSAc+vCrPnrpFhlZ1QLRo77i1XXZuT70T95w41879KDfufvqaZPxs3uHc/2SZfgMve7lnVL6pjy6c/nlY30G6pA5HMqMh51SsgsE3sMbOvQT/QOugfvGDcDlPPSA8ODXPb/BqTx1HGgK7X7jH2KnoR0oy/3gD1zT5DmkAaA9ssfXXLQaBxBc6gzlqzzv8KoLD4CH/EDoCW79OldXHTRrG1/pwIvfjq+XOQKhPfyHJnXoRR8v7xT3MQbuD+uhaVhGvn4d6NFH5Ole6rseHmCyzDHsa/IaPr/LwjesT16RX+pMYdlgDOdPd4qYwtLA0HqBOe+8cEYcjp0oPJ4SUG2TJDHnbCQXHJOgEqMEFE2A32TjjevL9ee1AOobZQKDerZzsi0RsHtFdrrQv2AteHp/SUIBlwTBPd+1EtBtdyXY2j7JDhJ2elAXXba2EjTtB+pr+Oq4bx9Qzssh6fAJBrtD2GXCd7lOPPHEot82SLY84mxsPs952qsVWBmSkNgeyrZNrgV0MkE3XuzX6XMqtk+DW5m+yci7f7ZvQhM56AM9HulZhUKXrZTIXGKgL7TY0UF7fBgH/Pm21+Me97j6hp59PG2H5rtrvjEn0fCVfvLAo2/3ndB4NK7GVB302rPzxB/9aLSwOXZyNi52nfBume2efKdQ4LC7g++J2d4JncbCLiZWutCBB7sIGF/8JzGza4BdJ+x2Yv9dj09j+7aUsi2YHSskbfZEpQf43rIlWY+b3UTft9DUxZtt4eyA4q+6bIll2yrjKDAJBORoj1ljRj+33nqr0eMf/4SSKadnH1wyl6R57EoOeJbU2d7Ljir0CK308ac/+2ntLUvvjKmdWmxHhl66j1e4Lr3s0tED7v+A0UMf8tBKFO1viz7fPpQAG7eskrEL+uyX/CRxdI788ZatyOiMb0Te7a53HW3ZZCwJtTm/vXbZnPp2wCB/e/jSC9uC2cLL9m11GLWLAAD/9ElEQVT20TVuf/7nj21037V2c1Fm/AVbdhQ9xIP+jBsat2n0bNP41QZ9xtsY00t937GNm0STjZILmp3bWsw1+iW42mhrbIzJz5o8zzzzrOqfbtrejW7qmx2TLxshB3oAD3v+3e/Obrrz09IDeNkDfOqhXz+XtkT18lbm80voocNkkkkD/WG37OAXTU+23nqb1v8fNRltXHzxKfTbWDh+3PzBpU0H6ARZ+cwL+yRDuuSavG3tFrloTy/Yqi3ztDUWZKOOCZNzNmBs2JaJnrGEi1zUV09f+OUnxU390QF2jnf6Q2eNPx3Tb5I7doguOE3EfJrK2Kqnb/fht90cm0KDsdPefT4FfXyXcUAPG3KffbA5+g0nX8Sm0OkX/cbEfX6cf+RHlGkPlx2F2Cxc9I0fMO7q0JUpLB+w5Rv7V67TFbrVGBjUbWbfC3MYJ87GR3w98hIQGao9WTnTgw8+eHESwxAl65/4xCfKUXEQv2qGLFH60Ic/XA6Pk3jve99bgUIw/lX7fd/731/B1/0jjzyyjFy/NnX37hRnwyl4h0riwunD7R7nwblwsh/60IfK2Uu04JHQCS6cFkerX3Rx9B9u9KBXssMR4ktwRYPttPTJqdu8X2IkMEtO8HbEx48Y3a8FGQmbpOCoo46qvTM5Qe9cHXbYYdUvQ/tWS0aObUnTVg0Xh4xG22vpl2OrYNfkzEFrJ4nabbfdyk4kFT7mmn1FbXl23NeOK1oYMv7JirPHn+3bOGr8otuYSVbwYssn/XOkNnmXjEl2JaxXNJ4lNuiyAb9Ej5yd20RfsEcLOUtEBEjjSBbokECQG17gELAEVWPk8agAgQf0uC9I0633ve99lUhJ+NDhnpUwQcHG9IKbAPzZz362DtuVCRroJwsytp8o+WUlQ/JHhvoTQI844ojSa+304f07CYJ7kniyFhj/9V//tZJv/ZMd3cODRODn//vz0R8/4o+LdzIhb/QfdNBBhce4o90HePVz4f9dODr8I4cXPjjgkqgKpsZJmT600dbYS34FvU+02bYkAN90mD7RhT9qCYot6uiIa/K28b2xoXuS7A8f/uEK3pIZsn/HO95RMrRfq74/3nRVQqB/SQG9lhAKumz7m82+Zhq/bJgMJcfw4BXfggYZ040LZ5ONd7z97aPbNhmwBfqgTzJBP/7ZmPZ0Bo0mEBJEv2yQPho77ylK7CQo8L7trW+tZFZCQsf++Z/nl17h22N38qT7EmW2zxZOa9f45G/opz7YNn0iO+PDd6j3rne9a/SVr36ljde9mrx3rKTlta99bck7exa/+z3vKRmxe3TQE/XI7p3vfGfJni2yC3JeazY5o9fGVwJEDvSMzsJrgvbqV7+6/B/e+TW2KSF3zY++7W1vKxnDL8kke7LUzyFvPWT03e98t/jQjk5KbvFtK0T+gt8ydvwSOUhkJV50RxKHB32Qp7Z0nH2RqbHRH7lJsEzA4JW0sQ3l9J6uohcfr3rVq0bf+va3Rg9+0IOrH2OJZzYogSMrtm8P4fe89z2jn5z0kxpndV/5yldWsimxl9CTI32ZJnXLB2Lz/Bu5QjeV9GoMWWFjVPk1gxL8JRUSAQ73Ns3gzKo5BzM8BmqlRbDhpNS3kvH4xz++HOJFF1802vHuO1aSw5CtbEmsBDWOJzM1szaBQ4CTIHBYAhYnASenrL4+999//1oxlFBylJwByEriS17ykgrYHJNZrED25Cc/uVbbJD6CKWcvOYCXw+ZIOBiOjIMxyyUT98wib7f+7UbX3uba0dYtaeRgOU/A2aFVgOGIJTmCn8REgHQuMAlInGEeKwp+jdEKqpwv/iVkHK3+JbbKOejPff5zRYfka9999y0ZSD6///3vl4PHE9yCA7yve93raiN8gcTYcbCSBXL64Y9+WHQ/6UlPqgmWMQLkZnVBPcmc5J2MjJkVUf284AUvKFxow6e9cZ/5zGeW05c0qcfRSK7hIk98kx95SRglHeg1LuTCKQnMZE0uxp6u4Vci2gprbIytYKGegEJnrm114XIfPiuMWcmFR3C1aicQS6LRKsEma3Kmt2gQDL0vR376VY7/7bfbvgKO1VB6SuZ0FF5jrl+yECzPO/+86mOD9TcoGgVAwdjew//wD/9Qq5jsgiwkdxICiarJjQRgQRubTWZX7SRTv2t1bt+SXrwYR/IUoMlPf/RCwrzDnXcYrb1W/0tVNqhP5+i32X9NcJoePrTZENnQIYkP/ZRISXjIeJ+mV+RnnMjA6rDJx+03v32NrwTQNd27w7Z3GF16+WVNd7YrHTF+fIN29JlclAPJgwSOXuKXHQI42SGdJEN6h8dfNj02rpJ2SbrJHL3Ze++9q86p7b76ZMn3SFRNXg444IAaKzqCJ7jIh03SAcl1dP2kpkvHHntc6Sobygqdcbjjtndsiepta0ePe9/r3mWDwGSRfCWobHqrrbYsHaNL8xo97pmwnNH05KSWkLon6dEHOt0jE/ge85jHlE5Jwo23MWZf/KcyK+L20CVHumsCfd655xWe5zznObUntnLJHDkBdLBN/oh/NrZocM0eJd5snr/Uh1VE4yYZp8v0xliZqGpP59gGGtBHL+gdfuiwyZF2+CE3Ca1Jtkkiu+XnTao2v/3mowc/5ME1Hre9zW1LP/hPEyA+BC3AmOprCjcfTKW9GkP/Y4Xx+wycD4fAkJ/97GeX8Xk0xrlIXjj2Zz3rWeWkJUwMk6PjCKwMcCCSIk7+17/6da2awedRD/w/b0ELSLq05WzgkojBwWlw0JwJ580JmI0IahIRCaLAyvloz4EIzJy/gMxhoMdMkRPhdPAicRFIJJWCIhqVqSN5tJE/J6UdJ2S2bxXjpJ+cNNpow42KH4AeDogszKo5VE4RLs7tt83Z2Z6LM9VGEmplxQqAlQmysMIR4NAEYu3hQZeAJOBccP4Fo5132rmu0SYZ0B8HKmHCP+dslUFfZKAfQZg8JankRB4LalP9aypgC3ACuyAoYAmYHLXExFhz2GjioI2FoIUfyRTHbuwkV+hCj+AiGZWIv+c97yn9UNehLt7cdy3AC+qChrGyYocGY2B8yVeCZ7spY+Awftpm0mFVCU/GiV5JFvAqmJEDfcGHBMmYk+ntW//4MQZktGPTJ4GX/kguwgO+JQP6k2hLGK02SIYkS8rwLMmxwkOe9JZOGLOs9JGFw2qkfsO7MSZPCRrejT86rZKgzaNPf1QAH93EpwkMO3KfPeKRTl580cVFl/H3yDdBVz2TigrKs+MkWWC78z8xvyYz5E/uaDcJs3Ly0pe+tOrRBwE5ui0pZae77LxL4fKXr1/6jy+Nfn3qr0fb3nHb6jOrzzU+7Zdsz2uJCtmTITlYtWK/ZBybkVBL2tdp8jFGfASdVgevxsVfJx/8pje1Sc0+ZQOSFQk6mUqYnvKUp5Q90Adt6BydkAziGW1J6vBOT37SEm/lxhz9W2y5xejOO9x5NO+280Y//smPa8IhsSR/8iZL9K6zTv9+4TrrrF0TM2Vks/Muu4x+2nRQIirhMhmFl3wlYvrCs2ttjDu86rBjtivhMxbKrJ6RI97JhF5dftnldU5f2SPZ8GfGnh7Ay1YAnPSVHMmLHevTYWwksvpBEz2lz3SbTpKfRN3EzKqphI4Osxv1N7v9ZqV/7pMlerxqYzzQQG8vueySskNlfDA69Ocpn4k3fMYLxK6ncPPANKFbraEnc5w3w+K4Msv22MHsndP1yELCwvgZNccuKCy6ur9ALYgE4JNAeLTEcXBmgo3AZYWP0XPCkqjnP//55cQEcrNIK2FwA84WXZwCB+VcEmIlJ2WcngRHgsW5cVjAqpH7EiHt0Oq+lTIBm9ORfEomJYISyDVawNU+QUj/HPB6665XPIJKjhqvnCjnmXftyC0OCv0SHnitmHHU6BXQK1lpNFdi19ooAwJS3v1xGAOyslIWgJez7UG1jxm5KUOPcQIn/vjE0Ve+/OVymnjk+NeY/ctVQC4SIatV+pDUCGBf/9rXi24rOuSGZrgBOvUF0AkXmVpd4OgFaoENXm3dRx+Z4NWvMvwbZ+9ZOhdoJIDaCsb41pexEqSsYJDjNQ2HQAmsFtMnY+IwZngUFI2X/oMj+pCJil+rI1c2etShm4D8XWec/CoTrBYuWlg041uy9vSnP330t3/7t8UrOugDvcCfx6/fbsmkoAn0b6zwT+8DeGcfklu6G1nQuzXXWLNoRCv5w032xsZ4SfDIdtPNNi1e4SUH+PAsIUyfAfclcCYJlWw1W4YD0AcJjzZkBLZo9kHOcOBBe/1ceMGFtWLJBne6z06jjTfauNqRA/7JjswkBBe1RIDMAB3xOFI99/ErIbBibwzc04+VNzqvHX6ApEzf/tgFKF+z1WXH5GTMtSUrCbykVNJgxdrERn3JhATPiqvHxF4NsVrFl+mLrMkSbcbdmLz+9a+vx5zaoxF/kY/+/MHStddcWzpqxRXdkvwLmk1I9MlXfYnbGrW9Yv/WonL6ZVwdrVLVAeQnWcML/vg7eh/+ou/wkCH86FWGPuOqHVDuWh1jzF7xKdHSnu/ihyVZVpO9WnCHO2xTvKKRXMjX+MYnF30bbFi+xmSLXvKXPgAu8bMCKQl13wotfY2fRh8Zww+fMjT5ncLNB9OEbjUHRuoAnITz7MsoofNow4oO52MWx8BTtxzJGkv+mT1Hwkglah49eSTgUQEHIGBZATKT5QAkXh6NCBBwcTgJNJyRMoFT3x7vSTzMvjlqIFnyqNB7Nu4DQSiPviQ1gibgWDh8s3orHt4bcs8KH/ouaOdoB3n0JNCpk3JOTnA3k5Us4UcQQDPHZnXDahFasvLivRyOCy8BNOJVoCJP5+pcfMnFJVeJs5UcKy1WR/Xv0QgHKvnkEH/fcHjXykqqRNV7gQKpWfNxX/9a4eZA0ewRuAD6s9kZN9oFUXI/5qvHFJ2SETLi7B3GifNHG3olb/DjH0hu0HHUUUfVY5Zjm0yd618gkihq65DY4xNv5HTvlpx8rdHoPR/y976jVQgBF6/kaWXhiU98YvGwoJUJLiCB1a/VVv2Qi8CqndXcxz6m/xHIWWefVUlMEkC48I+Pu7axspJCR+ghGRpLPOmLvMjQSjE908b7UlbsyMt7eOgVQMmNXu61516jbzfeP9vukTvADxkIZLEd9EsU/JoYaGtFxXioq1+/aJboWSXDI1lZwTIe9BuvkgnBWXKF/vXWu93sHxb8rsYC4A/9Emerg+p5jGx1TDnZW2Gkg8CjYKtm+ghYvUY/GT7piU8a/dmf/lld44O+ANdolmCTs3fE6BHdyaNrY+G44MILyp9IKiRl7Exiwz7pyzHHHlPt2JMkDB7AjrRHh8OY+4ttiSpfol+JoaSMfhgffPFlfIlH7HCYQKAV7WQNj8TPeJvU/LrZnTEmazqiHv0FvtW35lpr1/vHaObr6J9ExiP0PCkw9pLg27T/ADoc+jL2+PDo1h94ADJu073SfckQfdO3MYYfnT1p7yt1Vr9MLp7xjGcUbcab37HCZ2z5KW3iS+kVv0I36bH+6Lq62l11ZUuw2n9s20q/JC84AD033mRqgkHvyIy+4EfMcN9jVgloxhpt6DXG+oOPnTmmcPPCNKFbjUHixhAZe5yMQOk7SUDyIHlihAIxR80JMlIz0jN/e+bo/y74v5pFcnwchEDC6Qi0ZuCcsmDEUQvQnLdZoccnb37zmyth4ZjN4n/RnIpHmZIgj1b17VEunIccckjRJ7hyrt4f4xjyGIfz1adETcLIQcHj5WzOkbPX3vtonO3LX/7yesleMmLGzBFJYNDO8QggzvWBP4HCr74kC5yRQAmnoEOGnCsZeWnb6p/39SRinBvg1Dg3MvG+FJlbYXTox8qmexJDq3vGwuqohEdwIjOBH+8ePbbOK3hzrN9qwVIiuf7t1q8Agi/tBBC0ecfoE5/85OjIdvhjAUmXtnDe/wH3H5151pmjD3zgA/X+lfGWOAjAEjgBIsmIpMO5FT7v1+HpwAMPrJduBVJ8CEQf+/jHarWBXMnSmFl1A94J8t4S+qyEGC91BQSy37glEmSADkmtoOmcjgFy0a9xleTozyM9+kdnHv2YR5f86Oc73/XOenQkuNIFqy7o9xjQ6o/E3WPyT//LvxR9+k+ST293++PdKrhZ+THOxhivdEMwo5vkgz+J+F1aovAfLeHzyI6doPHiVpeeWF1DN5kKslaB8SlQ0i84BFv3JFoSG+PkUaH+JOHGjI7oU0KpHh37v4v752PglmAIyp/4xCeKDnYA9tlnn+JDwiLZkigYC5MBCRw9ZQOSO3jwS+7G0ISM7lq5JxfvD5KVMUcz/uizOnTqMY9+dI3rXnvtVavxkkZ2Bz/6JRcSUropocAPkNySq5frTVastJEHu0ILnWR38Dj099jH/nlNPOmT5MZ7nhJIYy75yHu3fIlJmAPN5JsjdFntlgzefvPNFyea5EoW6gA6jl/j61xySC4SMTrFl+mbHI0RGfEddEG/9NR4kquvAXhVg+/S98y1MzVJ3XA2WfUHSh/76McqWdM/vfzvb36z8KKLztJvPoxM6Yp3C9kvu+Ff6YiDD6EbJjLkS9YvetGLql86xIfApV9yY29+yZuM9PWbVk8soOvuS6SNi3p8xwc+eFg9gtYPOLPRrJ5JttcqXvGKVxQfbF0/ZDiFmw+mf+W6GsOiRf07S5wiw0qS4HGLMsAxCDb+usmMkHFKEhgyJ2UGx9kycvUEfAEK3gQtgV/ylFUsOATlPCLJX4fpi1Pi8AR4s2VOv/7SrjnWPdosW1+clH7pl7ZWHThKzp4jt7Lgvv6BVRArLhytxwKCncQMnVYIJImcln533mXneqzA4Qr8klqOOs6H4+a03XNtlcH9JK3u5bGJRMtL+WhRnx34FVw8hrnrXe9WgUigyzt/Djw7nCdxlVT8TUsmtmpBhvOFE23qkcHWLUgpc44OcrYiYYXHTBstAoVPmcBpXAS/3R+5e70fte0dtq3ApJ6X6PEhebBCwJmTHTkbQ/0IIORoNeJObRzUhU+yy8F7uRzv0S110aQ++vTloAMSDGMABEL9WAHAN13zeIzcBVgrXZIiMkODcTRWEmwrWV4iz0oEmuc1PaOndAvtHj3SKzzCJXkwXpIpwYf+qkduJiD6NuEgf+V5XE9v6JmxlCAYK7qwczvWa4EUTjxLEtCAT32rS/8lgniEn3zwSR7GE9+CPZnig12Rm8eG9F9yAQecQHBnb1ttuVXJzrgbX4FTQiz5sEIlocEznMYFbVahJXV/1uSmX3IyfvDhm37qS3JCnngid3Xo8Hbbb1eTDHoC2PX665NrXwmSdOjTo3P6Bz+7RDteJALoMA70gv44t7KqnMxNvtBJ7/3l95VXXTnaYvP+vpf7aCRbcsID+rJ6L4niL+jOLk2e92jyhZ8/2XCjDeuPPUyk0ESnrBziV8JipR5OfkL/97rXPYtmQKZkSE4OfzWMHjrPF8D/w8arsSdvukLHJHdwwK0fE1B+R316rN/HNtr1Ry+UGQcrdPjcoZXrRyJI5nCQE17ZnzYmsw/4oweU3dPP8G+c2DUdw5ckDw9opmuSxnPPObfqGUd2jy790T+JpGt6ix7jIQ7QffanPb3/yyc9qWTGliSm9JH/9CSFjzb2bIXc9JNYM4Vlg7GdfyP/ynX6HbrVGDg/hibRYFh9b8vb1Iv7yhm9x6YckoSOY+FAjKfERBCKA3X46v6ChYvqHReBWeDVRtBVF271tHHNoOGC04xRUveyl72snI42HCw6OBGBsD5Z0XC65szMQN1PgLHSYCb4whe+sJwMR6md+v50n1P1vgheOTrOBy3RbfSCyAOPs+pf9eKAUoY+dQQu5xwf4LgFZLzBpX4mNerrz2/6w2vkqZ6EBGQ1B57I2PsqHrfqD//oAejLWDB8+OBVBo+6zsnLgRdON6AOXKETD0A/xgdO/MEL1I3c/KZP/ZO7MnzAoy/XkZu68QnKtFPHrwCvT7SlnC75xQ/QXjv18ELW6EFf76fv5xperDz6zIuVPKtS2pKFuvAGn8mAlU1/zGIC4j787ukbLz5X0W6UvinDrzpJgugUeaHHPbS7nzFGkyDvu27hwa9y9fRBbnQhMoKPPNxHkzrGiz7jHf1rr71O63+sm/pjvxIabSWi2qIBXnJOsGaj6IBHX/7wYc2WrKkPj99e3nUKoFff5CjR0zZ6lj+20gddgFv/AE2AvPCJB3XIK/qMP3oPtJUg4YudaXfpJZfWHxuojxe/2sTHoFUSiTc0amNc1HUfSN7Xb/f5kfiijCk+/MIh0Ys9erRrEkwO7ulTgiax8ccpfI3VwciDbNAPX41764NM9CfBsppm1dRTBn8YpA5ejBc60YP+0AiMlf7h1Ad5+dVOX+RGVupI6v2aPOAn9oEu+OimthJMtJkYuI8O8gL4h0PCjHZ/0WrCAhc8xg44RxP68A8/2bBF3wBEpxVj9oVnCz2Ri3tTuH4gU7oiKV5RiF9wUuB0RY+W0M00pZnFMIVVDZpBzTSnMdOSpLpuhjvTgsZMS8JnXvSiF808+tGPnnn4wx8+8/nPf36mGe5MM9qZ5gBmmmItru865y1IzVw7W2cI+tFeX5P3wM9+9rOZFmhn2ux/5uijj16MP6C9o81W615woGdYtzmkmRNPPLHquhfda4Fg5oc//NHMf/3Xf9U9tGp3zTVXt+sFVRZwr3hp7cOfX6CMfALO09Y9R3Pyi+to53zIszpgiBdMnms3LEv9YX9Dup2nn2E79VzjdWiLytXP/daqzvXrcE5Gk2PRcXVe5+rn2ms7fyD0LFgwxoGGFhgWywj0dkvyn98hT9oOeZ4EdcNTC4R1nHLKKTN77LFH+aNXvOIVM2efffZi/C3w13jB+8tf/rJ0vgWymUMPPbR0FaDVedHb2mmbsYkchoC+a2ZpRsuiRV3fwoe2C2Zlqm3oVSe4w0frsOoB94wFWod9ot+9DtfWNb5b4j9bNgbt2eFcMgwdkxC6QOgNwJNx1K9rdZ0P6wXcTzlc6S9lZHXllVfUeSD1HHPRnbGYBGXaRH9dk8vwGuhb2SSOXI956fKnM+hQ/p3vfGfmaU972syOd99x5hnPeMbMl7/85epTW/eHkDZDaMnNTEu6ZlqCU3gDi2brDmkanrsXuac/oHzSRpzHJtWlz5HBEOCYlG/0eFkwpCugn0n4/ve/P/Pyl798pk2uyk+jAa3GZK76U7gukNeuu+56nTxreY7ANHVejcGszKx1rTZLsvLTnERl8mb1PnnRjG3xaoV6Zr7N+GZb91lZc3b1a2ZnBc3KgzK4lMOXfswinTcnUEfq6c89j3M8HtMvcE89M0+zOLPirBDAC4JPXx6/eOQYGvVpJwzt7ne/+9b7VerCD2dzgA1v37MShC7Hsq7Tt9/cQ19zb1UWvtHfRFI0Rk7qadMSrMV0Bm9wD8udBx8IrcpS3zE8B657//2j0VZMyCP3Ur/Dku1zkLX+cm/YLke1br/4Sz+hOQCPa/RYtTK7NzPv7cd4nZPh+Pq6MLw37D8yCr/0Sb8eR3lEZFXA6oFVKdCCV41LxoMueORp5cDqifvAasTaDY866NeHw3XOHaB4bueLmizIA357qypXXxm+vbPneogjdbJioW3Ke52++mkM3QfoMT74DT6vS9RqTaNZfw7l8GhvtQmu8DcE/XSaOi5tIk9/PQtX6FQ3dAK/oUW5X3WHoE7KU29J3u0uY6W/09GC/mKZqwu/uq4dgLyGgK/gh4MOpC7ZtQykxtp90PvtfzkKgnvY3i8U+s9KGPDr0e99d7lv/bW2d9PAsH+QPuACePIoVT1/NLbZppvWo0v8gsg1OMjduV/8wRO5ozUyUY7HTm/nGa5+v2+zxfY6T8azyxbAjx99gMLb8PiEEAjO6EDK+FfbsOW+ezmUAfwCrwN4LYKfBujR7xRuPpg+cl2NIUZYRs9pzDoSjzYsv1t2976JMkbJSOOUQJwKgIuORE9i9KmTAFpOoOESXNRRX0KXpE7ytfntb9+dWKNHf+qhM47UNVzK4Eo5gF/bTicH1OtyXoIFOtz3WCN4I4PQmjKg/PpA3c4Lfpd8tOpwf3itXod+4r7ynOMJ/cNyAAfHrF1oxYtz9dxHh+CRPnMPzh784FySp8l+gDJH+NcPmAygkWHo0Wd31P0dzchVuUM/DuXDfvHVLhf3Z5x8SsYooB0O46wN0C7nwRNcaIXHYRKCZodzOEKP87QBgrp6+s7jUrjzyG3Mq8eRVdSuybzzpb/QNZRLeIoMwKQc1QXaD+WUc6COQNz77wE+uPNLVh55qjOkwbk6jvTll110OfT2gdC5NHq7PgS3Oh4bL2mH+syYOQ9PaCBjZeTsGr7UDy9w5Nz9YXt14UWXc4CW1Os46U2XFVweSbMd45x+hrLIdc7h9Rs6+j1j2PVN3x5DwpdHyuoGhzpA29AVevlYh3P3yMEj23XXXaeVxcbHr31kDJ3D4Td05Rd+uNJH/Ih7CxdKWHv/QBvkkY/z2JgDhHagr0DKh/wB7cMffCAyi+8P3RJX91ynvylcP5DbjX3kOk3oVmOI0XvBVvBkiJSGc4mhqZNfTjBBz/25jF5Z4Wx1nHMwqatODD/4GfYkXNMcsdmhAKFNHJa2aNB2WA7iROBWloRAUthpbjyuMebJiuTaTS9b9dZ2SecbXtSLsw39IHX1oX6cWMq1UzcODIRO91IPDOl3RC4gONGAbxB8Q1qgw4My+HrZuA8A15C3XKunTB+uUxZ6UuYcuKeua/JMIqAOgEsdK5Dq9YR8nFj27nsddc3wvbPZZQV/D97G2l9eKojM5pINcB8IgOhJ0EVTZDIEiR269DkcwyFInCSk2pN9eOn8tQC2sCVOjZ7oIlrQhJbUi0zVUe5XHbypExmEjyFoC0KX9p2fnvhqE77wAM8QZ/ob46YfvV1dtQs24A8brFIDdIHeJ/ydJ6CdfuAtf97a+0/bxTyo03DqwQqhtmj0zTY6kOQNwOO+vrTFLzyhOXSqEzzDcvqFH+21A3SJL0sfi+maPR/2qY4+3c/4qJN+QH7JRbl66oQm1+lrmCS6p43f8Oycb/VbK4WzNMeu0RLe1SFr1+5n0hBdUFcd5SapoROQS8ZEneDEHwi9AfciGzpyTZsAG7vU05fzXKvrcD0811doH9Z1DnfZeTvnjyNrchjSPoVlw8pI6JYc/SmsVsCYOAwvaRvwXMfIKBBHxSk41IkDmjRE1ymLQQNl2jkS5Bm0Y1gP6KscUjmy8aOSOP04Yo6HMysHMYsf9GDenVPquo9myYe+rbooF/w6JDB2Bxj6XMehKkdbnJb7zvWhjvPQAOALzY6Ov0NocoAemMaBJ30Mz4Or09VxDA98+0VLv+6O1QqFwAK/8iHu1EvfaauONilLHffSRnmX77i/IehXmWBjhRQYL0GKXIOz8DZcAbLQP/xrr92Sk1nc4V9794G24Ud9h7Hs97reDesaV4mcsp6g161ZviIv/cPb6xv78OcXOHdk7EFv1/VRuf6A9qnjHh3Sdqx7YzqNbfQKaKcNXEkoOh0dX/rwq099dVyC5dg2xtDpVj9tJT9dZrPXDU9kTSbB0+no+k52RWuj0+qOtvosmKXFt9UiD6BeHltrix/8xbZAeNBG2ZA/fQRX16EuH3TCBZzr12/6GPJb91ubyFUfwaG+3/b/7O/YPoF6nc+elPWVvk6LMgf6ySh9uU6CjRblZIdHUHJqeOHTv2t44Ex7oCxjR88A+uHJx5a7jHqSTD/UHeJQ3nno57kPgrPXbb5yrfEYOCIv9dgn0DZ9Ou809nN1IwOHdniqRLvhgk9fkY3XX9A0hZsHxpFoCqslMLAYX/u/GWQ3UEbZnUZ3uuoxTgbrnBEKUCDGH3A/7+Q5h6vj6AGBQSt3Hx4G75yR8xNXXdXxKufw0AbSb19R6wErfXOyEgnn4af9U/XR7FdRHEmc/+K6s/jjvHofPQhoC8Z4er9p13+7gwtPw3uSSPXdgzv34HOk/fAecO5QhwzRAoYO03lAv64FFmicawuco8GvfkCuQehwkLvyXAPj6a+gQfDmnl9laYdO8kNPaG61FssxfWo3DDroSdJjRcL3yXwjyzcPtRm2H56r79A+EHn77fh6fef4l2i6pxw58CSJaVWKbroX2WsHtMGb4KTMPTxEHn7hJIuA8VcW3QNz0Z8jcoRrWEe5pBRtuQec55pdhLcAnshi2FcrrTbOW3HVDx5lSdKU+0tGdcjNffw6jFVeaXCOvj7e+hnrhTbeKwxNrsnWPRBZwY8/77kFQg95+dWvdjUGs/dcazvmsSco+lMGenm3Z6CO6+AGPUHtoC2exjT38YZ34cLxlwE6/t7nMJnST/p3jj799MlEpxl0v9Vl4zft/AaXa32lTSuqcmX6hlcd98d1WqXZX/cykQ3N5CxBSz3tep9L+rjg67/jpNJ9TeFS1mlJ+Rinczym7/TjN/JQ7jx9BeCObgD0OKZww2HsNaaw2kGMkOH02Rdj7LOzrLIAxgYYYsA95UNjZpAO7SVMqR9jVjdJYOqBbvTdyBlwfq0cMnj0DevBxaED52mL3PSV2XJ46WXj4IH29I+uJIhDJ9NxtADf6oSX0ALUHf/Zfnc2fZWBw+64laUfQQCelDnGwbd/0iU0+E3w0mcSHZ8y6IF0vLKnvf7Gcsg4dhl53CFIhgd4hwC/I0G2Pwrpzlc5fB7DGFPy01/6DR2OJP94GvIKyDNjmWQ/B37TXh10+Aiq/XR9g8zerHA58O+gG3AmkUg/8AB1k0Ch0bV3NN13jT56oU/30Owwdl0HZ/+optFnFUF9dDr061efzqMr4QfoWx24nOsD6L8edRY+KzLdHuAA2qvrumTZrjutfcUQTeEVqK+P0AO6DnZ7c58eDPvv0G2bfJSpH1xAWxMr94fvEAL3tEGXXyiNW3gmR/qjXkD/6ofP/ng8Sck4ocSfumhxdNq6POB2aOcA6gaP/uHRN0h52sDl3C/+O+2dd4De4PWLXuA+vEnwyRf47edNxxaN/wCl4+925r6y4B7SoNyrIHjodI/lAVK/jVpdwxdcZANPEluH+g5AH5OUazfUR5OR+DgHnB1X12Hn8ES2aMjYqRMe9K1cvU6ncey85Vr7+CHnaNc2bVz3e/WzBER+Ae3RALRFyxRWDMbaNYXVDhiEoxttNxIGw/gZknO/7oMYuDburbfeumV0wHWMzHkcAFjcpv36Y4Q4gQS69AXc59SV+WtAxh9HCsa0jFVTGSfuEQR8ILNleJRzHPoV1Pv9nggGQnuSmgT1hr2SGW3h0yb8OfzhiPLwUi0aLQkqcOW7Ug5t07ffIe+pM6TLtTpk0rAt/p5W6AFkFH6doxmkj6vdb+fBn4PzvarN3OFKH9qguRLZVkc5SJvQH72RAJFtEs7gAupETkA7cvLuot/omeCiDjzqoMOHS92zi4YgA9QP/3jSn3Pl+jd2DmMXWvETGpS55w9v3LvsssuL195vH0Njrl9Jozr0RZ8ADnUAvPAFyF87h/Jh/6mrL7+RBx32/ThlZAXgV79gtj48aZO6foH67mmjXsYhbdDjHh7JMe385gB9QjB+FcHjcm3RnP7I2rmy8NZlxlB6PX0YT/WVO4bjAfyySY9tlcNBb1MnfwyFHuOp3BEbDj2Ly2eTkGo7W0YO/tBLfdfAb6d1SX1OHfjh9gvUTVu84svvJB59ZwKrXzhA2sNP58gThFf95L5fPPvNPe3Rlz9cMEbKo2v6Sx04QxNYsCD+q7+nasKun5LrrJzoP3zwhIbUAa5B+HDknklOJYcNF9r0D5J8u9f1rU+MtFUvMgTKoivxX5F/eFEGJvnrbcYxYArLB9M/iliNIY4lRskI43SGRqWeOspikDFKbdRzX1t1lHEMORcUndeHi2eNUHt9pm/X8HACPkx8u/XXrzYcuj9u8EFLzkQSYgWAg9Su6rd+w4v+/Pa6fZPySgAariRfcBY97bjd7SSQ/QPFQBu0D+n26QsfRPXZC3/1i4+LL+nbHemXE/c5AHV9KBU9/mpXOVx2VnDOCeJTPXXwrj2ny2krQ0doW9DozBZA+MUHWqwKauuDq7drySLZoMWB/gQVHxaF04dPtce7Ou7jzRf91123f7DWXzUDHzH1YVByPuecc6sNHmoc2i+c6Ohylvx0Bw+Hv9qDXxv0x1kbA/SS0ZVX+kjx+K8f1XMPkC/5+LQIubz97W+v7bpe+tKX1ucOtOmf3eh66TGSvzLURl/aw4cO469vvKJNUq1/n4tQBw9kQE7GhW6oZ19NH5ztOnPN6OKLL2o4rmryW7/aqwMn0Fa98O4+WoA+0IsO9ckLjfpURiYJiso23nijJoe+AhmdjW0A9eA0Ps4B/gB56Nf45Nd4kQ2ITmpHZkPZ6yftAFrJX7l2+qD7eFNPG3T5xXdvb0VtySTIr/rqqqdfgFf9A7ymnl+8osNvZKcf+u46K4Wu1QvN8Ge84XHQn8hOuT66rXUagBVaq6QSJYl1aIXXOZrJQ9v0bczCd/CxLXQCdTOG2tA752SfiR0IfeUPG73p0wTLPf4PH9rCr4z+oMe5unD61Y9V38Z58RH8Jinqz5MANvnoDz40ol975yDy96sNH2zihS91/GbctFNP3ymLrIG+h+XhOb+Fv913HbzqOeB0TIIxal3WPX2D4Lu1AJue/pXrFJYKhjZGBBiXcbZdzw9/9MPROb87p/6Ufv3mUCQw3mWyBYzvdHH6vkoukAkcHL7tY2wbo70tfiQ16tu1wdZbEgsJAZy2p5GcaKPM9+dsUWN7G1/zt+2MXR8Y//kND0e0y84711fP9e2bYQkIHJ4ywc62KBxONl63bRhctm7yzScO2SbaArsvmfsmkm2CBC9BgTOCk5PBH+PxTT7b5ODbtjx4PuWXv6z7Dv0DiZsN0H1T6n++853RFa0v8vUdP7tf2NvSvppkZQsygD59MlSrUrYgO+644wqncUEnh2rbJ3KeP39+yQT4bp/9GMFRRx1V/Piiu30xBT3bLZGT/R/xbfzIkbzhtk0WOaHB+JCTYGUfRnu12u7J7gn4zWcZjI8tseCNvjRNanivrDH39Xv8287Ld//sGwsPudjaCS22rnKP7MlW3659A86KnK/u499WQuqSnYPc6IadS4yzbZNsL2SsfO2eDI25DdiNMT7JQR1024JOUPS1euNmH1dbTQmm9O/IT31qdEkrt4eo5BCtdJieaqdc8CQTMralEbrsl0qGZIlHtHn/z56m6hhzfNI/siVLewuj8f/a+NrOzTjaGo0MvTeIf/jI3kbq5Gx7J8n2N7/5zaLfNxclJ/ijQ+rbSgwvdl2RiNEJ8rJVGRz2V2afElg6oD2c2krq2Ry7kszYbs1WVLEHumwys1bz5z9vY2Y/WLaMLvIC9vu0F6o+bZFGR4wh3HBKamx7ZTs+ycvPmx9wXz30kDcfQnb6ZH9kQh58Cf7YKR2z/6nxFl/wiY/htlba01Njhya6jSf2ROfYArmd2/T+Xg03e0CfesaLLZIlu6YncKOVfXp6sGHTR+31Yas4sjRWZG/cyICdow8PdIZO8nns2rXVsh0bXrTyiWybzmhDr9Bo2zZ8osmrCOSUZAxd+kcHO1QmYhszh5U6f2DE99rTlmzouza24MpExtiSk50h6CWAi9+gr2RhTPhA+73ScffhyBZ36qCXHyMzvvrsJr9tmxzQTb/5pwsvvKD5ot+Vz2XT6KTDdElbsqEvEhiTVnKMj0UnXpMA35pgZSR0071cV2Pg4BOUGQcjAYz1M0d9ZvQvn+6B1Xfh/rspkQ3wOQCGb/XEhu+M71e//tXoS1/8Ujkz+5qq85a3vKWS+ae2QMJoDz744Nr03Mcl7eP3kY9+pNo87KEPqz1JrcTYYF0iAQe1E7A5C/ecq8fBctYc09FHH11JCNo5D05QmQTCvpUcyIc+9KHRJz/5ybrmkG36zyA4f3gEZ3wnUHCocYb41TenggeJgve5JAmcz4WNhi986Uv1eQ2BAB3oe9e7312B/09bnxIwjtmHRznLAw86sAl+NHruXs8tub/v/e+rIMhZcmYSU1uYOYfzjW98Y/UvObM9Gnqcw2XDcw5SkDjkkEMqWOMRD+QgqRCcycqYCIISrge2gJG/LuU4j2oy4OAlI5IJ4+RjvPC+453vGJ1+2um1Kb0+JWjsWWBEHyArvOsLv3BIUAQbfgNdEjEBmQwlOMZZImAsyFl/cOJPwFQXzp/9/GejP3nUn1Sf5IIP+pF+JDWCIV3EH3351n9/a/SOd7yj5CAY2bsWDfihf/p///vfX6sagqtkRPs3vP71Fagleq69wycBi77TP4mPLYxsRE6PTRToOdrwIIlBv7Ghc+qT2T//8z+XPCQzkjlJJXoktcc0eUtOtBew6Kzg+PSnP730zqbzeLNKKZC/5z3vGX2/Jbt/9ug/G9kzlSzYnkRA4LfV2Qn/c8Lonve4Z+kTWgVmOi4hYZsSJ/1Jmn/VcHv8SfYSHbZBJ+mtoEvedNUqyRrz+qqbAI0O+oQHSRhf8K53vavoF9DpNF0iR36GHD/72c+Wf5GAsyF8GX8JkGSAnNQjV7jRQAaSHXI3nuhGnzFku2Ty7kYLHAKeieFrXvOa0lf7m7JXW2tJqtiH5Oatb31rJS7kgMYfN1tBD3uiH5/69Keamd6m+nZNTvFtxvPo5o/QIpH50n98qWx0YUuMXvfa1xY97Nd2g2xDomg8X/e615Wfcm08DjrooNGpTTfRLEFnw2gzYeKb8CBRNeGkw2xJ4kM+Jj3k+OAHP6jRvXWNT/+jjr7wAj+bUVcCz58ec8wxNS4SQ35McmbPWCusDjGfHuGX7OixsYGbT0ULXWezysjTOT9LJ97d/J4+2K6kjw2e3JJW+uRcQsnHnnHGb0sH1SFT/plN0F33JcTqGmOTYBNZT0b4G3pEprfGnALvbN24ryhkL9dbVwp8KwPBw8EYgRmAcytqG2+0cSUCHOBuLfjaFJrDlKiYlXF0goWg/IqXv6JmqIzbwYnABTdnz1lxIAzTSgkj3nKLLauv7XfYvq4FZcA56Jczh5/zs6H2Oc0RbtkcrsRg3333reD4u9lkzkbrAq8ggHaOlqPilDgFjkBg5UwFHE44sz51zJQjC45CYsiBCqQc/p577lmrO2iRAEhGnv60pxXvvqTO2ey33361KsVJPrjJwiEBMPu1osIYXd/rnvcarbfuehVkOCYBacMNNiy5cGgCARw2ybc6ot22296haCVLyYbgScZnnX1WJbQcpqQE3094whNGBx54YG24LghZcbE6tk+TGdrVNZ72tCUjicvZTS7FU0sgJG4CgMALn032BTorUYIWfhxoD+CBIyYHKy/4RI8gYCyBTev7Buf3KtodeFp3nXWLL0EAL4IIncOn/hcuWFirdxJEM3OJPV06piVzdEai/NznPrdoFAgkqHRgk003aXzuVkFRIky2ghO9lIiBb7RxESAlosYIrXRNorXVVlvW+Epy8SJZEcCswty76b/+6BCe0OlQ16Fs++22rzr0x8oowCOaJTiXXHpJ7fv5d+2wcieho/P6kuyQp+RBH8aMXqIbb2iQgN3lLncteyF/duDRmoAsmSdTK8Nkg3fJF11Hg/Ejf7pCfvdpeCXaX/+vr48e/oiHj57WdFsSIfB/+MMfXjyG+vBgjU7CTwckRYKuMnZkwkR/6DB7l0xK/owh292uycbEzVgA/EgyJPPkZnzQxmdIMMmF3rUMovrSFl5lDkkquVhZRQ+6TE7wKrEyLsYNL5IQ/JPvRRdfNLrTdneqnXCe//zn9xXaRqv+soIrgeZr6AGZStqNBVu12kj2dFWAlQif3/qkOxJZ/hAN5IoudmEM0WSMJcrK7cuMZrYDJ97puQRWcscXKZPgoI0+8GXq8sebbLJp8aVNfJjEO/40q29+yclKbZImSSMa+mPnql60kZF6eFWH7ZOTexJT/pQ9uv5Sm9BKoPFHPyTlkkkrosaHrzEefAs+1CVb9mQcJfSujT+/Rs6fOvJTpftkyQ+xF7IAHiPTd3TjaworBtOEbjUGjoDhc8YMkUEC72UxVgE3AUsCx2kIDpwwZ8YpSUCsOggCHBZDZqgMnFF+vTl7M2DvcLgu59yAo2KQZnRm5VaTtEcLB88BoMFMlBMB2zScVlisRKjjkSbnwmF4vK8+HPgyyxQQ0MwxmHlL6CRqeNJecvHaNqNGexwgZwEkk4IAHgUA9Q844IBKlgSmTRsf6zYeNp7tk0PmMDlzwVAQxLfEjczIllOFX8AzIxXAzz/v/JKtI/2qI2jDiyeyApIugRJfHKPEUILNQWvvnDwkEn/aEkK0b9KcMpnZXohc5jU+4TWm7gtEaNtss02rD/Rb5eLwJb76w4vET+DmSPGqvx4M+lfv42ATgCRm6LTiRbbrNroAGcThu3/ST0+qIIdueiM40hP6A7TXvzGjawKvJP2CRhse6Cg+JKtkR7Y+lmtLprvddceiNY/LJLcCiUBl7MnNo1LlZK6cjNAjoZaYovHkpn/rtPFAF/30qDDywzd+/UaHXK+73rqjr7Xx/fznP1+2tdbaa41uO++2ldwJ1nfe4c4VnNnFrrs+vHRE4mFVUXuyP/zww2u1yxhJOvFHvvrFp+Bn1YpMjP2ChQtqQqXu/Xa5b+GULFjFlCwLntEnvNJpsnF87/vfa/Z0xeiPHvBH1cYESYA15vCD+svVNn7AeBkTtkEXjSc7RTvZ0EFBmHzpkyTEmD6uTXrIw6qkX3qEHrLQBtA5yZAkJjJn4xIvq5761k4/2uGT7Nm58YNP0hU/YBwAGeEffxttvFHRz6b23Guvqi/xNAb0wfjoEz8mR/QDrqx8WY3DsyRvzTXWLBvjB/kt40tv1EMXOuDBi3H91Kc+VeNGF/GAF+/y7rjj3csW+Q0rrOyJzIy3Sa/E/39b0gw3v8KXwkn39OHo7xiP3410jw1IyCSZaCNXibN67Beo51o/kjk6AT9b4DsltXvsscfo1a9+ddka+7bCRqZJwvUDh9VpvPkLdU/oLAC88IUvrJVHuoI/begp/y8pN2Fm3/T31NNOLTkbVyve/KpxQ2P+6AKvU1hxmCZ0qzFwGEniOCwBLsDJKIvB+2VEDNyMyvK7pINDAuoLEnAEpxn7V1riAs9uzSHEuQF4gls558MJCWhwcaKM3gzQL0h9IIngEOCOA+NUBDWrFJIlQdzqHfz6wy+nIAmQAHp0aSVIIBnKAnAgDn27lzKOjLNqiCrRuGpB/6tYfOlfsuERgjKJ3V1aUOiOqP81nZk1B23Wy4HBGf6Bd8gENDSp23nrL3GTBQcocAhEXt7PmJEN5w53QesT4BV+PHC+/uJNQATGSxnn6Wv+AB4yFey0I2e8WXnyDpm2AkpmzOjGN/7QQs4Cokd7HPkjWhBCA14AOvTLSUuYBGTjrY9aeWr9q6sefMr0Cb9yv/ikJ2QTfSJjY5UAp/1GG/YkOXojQKFXUundJiugZv9WocgbvXgBxx57XOkQPXGgoZLsJht9wEHn9E9e+AaSFH0InFb94NXXZptuVvXwQN5XXtXGdjFdm9UL6NrpA27BzLtHkQ/AR+SNBjS5hjfyJwP2mVU1oK57ytFbttdkR34AfiulZIY2oH+6qa4+gPv6cs323Pe4UF8eYQrWVjjpFNrwkbF0DvBjHK5q4+de5Oigb/hAg+SQ7ll1l2Ds/bznjQ499NBaLTe+GVN1XUcn9EWG+PWOH119aEsmJSihpeTV/ttow41qhV2/EifykCjzbXQ2fEt81XEfX/okZ/xLYiRX6JXgSWDJhm3PW2Ne6YP6+EIfnGTrQE8OiYpkzCTSI3ATDok4GVjllfRI6L79rW+VfyHzjA/c8JKJpNujV/2aIJEDnvkVyRIdMCHXVrvor1/X+JbAwaVf+KMn5GDFjn3jf+Pma4y19sbAr/FkN2ShTmTol956TUJcwD8e+Gry4xPQSRYmEsaL//SUxNMPPjG27hd96J3CisFUYqsxxCD8cliMiRF6nBMnZLUuwOA4JU5CfXWdA6tfDDaP1KwmcB4SFzM7gY2j0wY4Z+SM1nsujBhwCpwR5wOnGbkZIYc/NODheYKwOjPXzlS/kh6PnDgOThHdHJLg9aX/+I96ZGeG6R067+kkIAevuoIJB2RVjsO2ImKWzumjkzxslUNunCew0uhxEt4ELquIZMkR4ks/ZGHFQlLDIXJOHKLDCqIyDg5ebTlJbbPaYzVB/+e1wGP1RD11yDzO1+NWeB70wAcuDpT6tqqYOlY0PF7huL/+9W8Ubo7YmFq1dN+KmQCpngRIQCMv/HCsZOA+QIMEd2FLDnd9WJc/eXPYVj9SB78CHvmSM13IioN+0GGFRrmXxgUfCaIkyeqsBImDlzCRNxnhwYqKwAePpPus2UedaJWA0jUJL9wmIvDQR/fon0f66DAOEgH4JZ1WpS5p+KxsXNR0a9HVLVFpCRleAXrJlBzoIvlZEbtjC/ZWuqxilWyuvKoSBxMNgfub3/hGjQkejCd5aIsG9Hn/1GP8BDvBVn2rPMqsprIdSQV+yYneq/PVlvjTUyBw4lu/9FIfVhwldYCNGFv9CsZopc90S1JBngDeBGjn7A3NkjSrLvRhhzvfueqQCbySB7zSa0BHjVdW2iQH2pER2fnrTskZPshk/vz5lWCZvNBNyYy+h/aPDvatnG5pd0mjn8y8bmBliC3gSzt16FZdt7pkd1GTEf2xQkWe7IfegPoOYkvO8Jok2ljQJyv8wGTrc80+TbiMi3HzKgVa9KVfekWW6PG4G8+hF+90mGwe29o+6pGPKn7ib+kXu2MfVr3ICF62Tdbsg17A5cC7dsC9V7ziFcXvM5/5zBprPBiLANrQCJdzoI4xjH0bK+/58a8eRT+sTXTIDg0Bq7Emyfj64Ac/WHXRYwxNntQ1yWb/kjYy916ex8l41O7nP/t5TUgzmWH37AngK8cUVhzGVjOF1Q66YUgmunEwNkbMqeSvwC5tTp7RcsgSI8kDw+eYGBmHK/niACVz3pVR7tGSYJ2/KsuMm5OEC079M3R1BZA8cpNsee/J7F9ioY7Am5dB0aAP9HIYEj+OQGAWrM0wBXbnHjMJVILBPe5+j9Hf//3fN8d3XjlFuAUiQZaD5sg4UfLAn78stVL1pje9qRyhP+zg1D1uRrMVAEHPjNMjSvR7nAOXRzH+oAGv+JTk+atJ7c4595x6H4gTM3PGi4Dg/b4vtDr+QlZb7yMByRB5Ccj48O6Vxxr44mT1T8YCgkc5XoBFj4RK0oInwQC9+peketdMkN9rr70qmTnssA+OXv2qVxUdEk2PkNCFJ/Ry5K959Wsq+JKdsQ4kobE66Q8oNtl4kwp8eMensXGPnuDFmDl3oD36Jnh5N0e/xt/jL/R6Cd1h+yjyNyaSHXyh681vfvPowsa7vwYU8IyjJEYCbOXI+ElOrcjSHYkafRUsBFbJtTHyArdyMhYwBch99tmn/oLYJCcTgO/8z3fqL8CP+sxRoze1viVBeBCYaoXlV7+qJENigH6P1wVP461POkhGaEefcXlIC25WYIwhffdLd8nFOZ7oP3nBSYbkaxz1/btzflc8w+FdT3+ohG5/DPKb034zesZfPaOSMzJVTzJg3IDA79GW5NX4C8R0TzJmMiaoAzQYf2CM9E1u5EdfjIuk0jgKwmzBSjubp5d0UlBXl1zpL9nAow75nX7aaSU/svM+JzySYrrsjwjI2h84WC1m32xNQkz/+BcyISd+TXL2yEfuXvKjd+p7Z5JuSqCMNTslJ77ESiB+PTalr+RAF9y/333vV8kzH8OXoZ09exWBXCQyJr/e67Xi66V/csbbvzc9tLIfP4ZOsjcGdNh44pO+maiQO9CeXfNvHr97/M2/krcxowNwmmTS7Ve+8pWFB+CRDgLjQQZ0Ex608Dt8An1in8bRb5JA9/HK/sksY0+27Me7bejBn/cE4eSL6IXx8gRBHXarjtdq+EC+4yEtEfxJSzLxyf9o4zE0GsiebF/0ohfV+68e27I5Og4kpYBcprDiMP0r19UYGGg/et7OoDiYBFtBkDNP8DDT8lhKQueFd05SG0ESHu+WWUHhDMx4JT5WkzhSzksCwYjV5dQkXlarOGNOZ6MWRCVSv2sOjjPy3odfQU2AFazN6Dgn9HBagkhW3hi92SQareqhjYMyG9TXTjvvVEFty622rJ0TtJOocUD6QZc2TTLFK1rhshoiwHD2Zvxm+2gmB/3DKcGxqiLp8niS3PBvpm41Qj14BDl/2ZvED13ebbGaIvii9eG77rq4rmQzqxicNjokXGQtCEtw0PmDH/5gdPElF9cfXQhOVg/MlOHHCyeZwG1MyF3wRZcxu8td7lzvc6FdO3U4eDK6z73vU3XM7MlK4oQ+8oYTfqD+NltvUysQeEb7ve99rzYj//Pqd9s73KFWwQQliQca0CdA4ZXsrOgaw9BMH7VR/xnN2e/e8Bgrn5mQtDs3Ho981KNKJgK1gHtGCyJ0QB/uP+95zytZwUdfjQ2cVlMkGNrBhU/yJT9jaowlE64lSuRD3uSGZis8d2s6abXFSgi6tcOTyQy9FQzhpbv6hcM40nmBHR0CGXld3BJ3gAZ1yRf9ZCPY0308GB/42JbA7/GhxJxMJGZA8P1Vs5N73eOebXKyT+msBJsuZXWWvdEX44BWwVWQ9ymPJzV5SrDZWQI6eehfsumgB/DExvBDBuRDTt69oueSNY/XJFmCtMAsaFv1xh/8kgdgJZR86Bk6tcM325PIeaypzB8tkINrvBkDvLAl/kaSRZckiHSTfMUk5/64Bh/OJUzs1HuT9J0c8eovrCUtaP7/nv3/lf7DRebxY3ilG+i6a5OB/vHGF9A3Y+bReRIS7cRDSZJ6ZMZXSGjJzvhlZZyeGh+y4QPpqX4kfiZ4cKHXuEnkfnLST2pl3FigLWNm/NDFZ8JpbNgFPuniFlts3sa1v7qiPjokyRI6tJKb8dAfPvhufpI/1xc/Qt5olLCSlz7RWL664ZH83rmNFX0yMTJp155d+PajMYj+kq9JjgkQfeP3vPaAB0Bu6ELrrQmMz/wb+Veu0+/QrebAOBzGyFA7GKIgwbEwnDgpn3nw6IPxegxplvXi/farAMbxcO6A4jFsbRkkB8GxwgG/vgQzeD3OEhTV1YaD5TQYO0dvZUMZBwEEB/glme6biUtI4VQvwNHCFyegDRpm1bn655S00zdHp67zyAHtgOMH7rMD7ZTpQ73Iz686yp2njfr6hw+N+git8Ck3y7UaYJVAQEaPJAN+f6HI4ZE5OcCnD7/amqV76ZgjPOyww8rJuh/nLNlFjz7hJDPv2YQm9CS4RQbOjbOPDxMZOpTHD7hWxyHpCO/K1Unf+kMLQK8DHn0P2zonQ+3gwL9JpBUcCYDgjlZ1jSs9yLW2zuGClwysBL3sZS+roE+fBD3gfuSnr9CsDrqCM3qmXMBKW/f1Fz7pr10CJBH+gEcwk7DSXzJtVVqb8Vfwwx9a8Zg/7PFHI+r/vsncx2aV9d1Q+qeFAtrGTug/HMrQTqfhxStc7qlLrnhg18q0s0tA/6h2f3+tIal3+iRV6qkT+x+OW/qHx6E/uPFlNwL7nLqPfmXkiC5JgASdDUpiPMa0aiPRlxCRK/wSHas6ElgTKPUlmXBJkvQnoaFbkiWgP/waS4d+1MdDxko5/4UufsvHqiVoVojwD7e+tC15NLj0sktHl116WfUTu0syg178R7b0qcavjae+8KJM/wC96Fhnnf5XrF2Xehv2WbrWxp68GvF1DQ/e9IUuOoUOY5QxiW1bFZSs++MCMsW/+8B95xKBjCsc6EM7/NFr9eid/mzZpX8HGaBHO3xrKxFFP1ozLnD4SLZ+bB1n9RHN7pOJcrJQT1vX8KJNDEGb2MPvx8ezKe86+oC6a23hw+OtCYzDjf0OnZMCpyt6tIRupg3+LIYprGrQDGOmGfBMM7CZZlwzLbjMNEOevbt0OOmkk2aaE55pM8+ZY489tnAAbZvzbbgW1HXAfX0tDdJ+CMqac5xZsOCqmeaQ6hqNzXmUTjkPwO26BY4lcGmvbcB5M4r6HbbXDk71Q2uXzTXVX2hvzqzat8BVvwFtHPA2pzxz5VVd59PXsG6g3xvTcNZZZ820WfrMNa0/oE/yhNe9U045pWhpvdX98IWPo48+eqYl1TNttj7z5a98perl/qJFV9e1/vAYWsKn9uFPmyuu+H2r3+Xd++t1h7JtjrauQWh0wAUHOcGjDO7JcQGRi/tL9n9F1W2BfeZpT3vaTEsIZw4++OCZ5uQX13WoM+QFHfpvAWTmxfvvX/7n+c973kwLwLN8X1n1huOuDRyO8INn9VyHroC2cDkiG7/hryXWi+kPDM9D94JZugMtWBUOdGTcAP0b0jA8hye48QFch64hoPfSJochrcAvnI7LZ2UxCWnjAGkzF+hnCOrhZ7K+fn772zNmjj/++Jk2aZgtHcOPfvSjma9//eszF7UxHwI8Q/6ia4HJ/oE2w/61/8xnPjOz9dZbz7z4xS+eueCCC6rcuMGHv8gnoI0ycp7kJZB2QxpCq/Kltbs+GOoDQOcQjAs5vuENb5g54ogjSh76JeOhP/M7FyhXLzw6nPNNodkv3R/i6HTNjXMIS+sXwBkZAf2QX3xgQHmbZJTf0e8kLbcWIJtdd931OnnW8hyB6Tt0qzE0w6gZmRekzZ78miEqa0a0uE5zDrMZfl/JaE6lHiNYrjdjVda/SL52PQKw4bT6VnjcA2ZTyoa44W0GXfeaY6p7rvXprzHNmM3E9Jt6cOgHvf4yEy19dt9X+dzXp219tO+zZH/RN17JUQZCB7xmicq1d+17R+20AZr79l6ZTTZfMktXX3WCx32412vyW6vVaa6s6pjtoks9ddTVR++v0wvMTD3WsEqCf4B+/JGpx2/kdeWV/uq2v0itbVYwPQ70mLMF5iprLBSQm37RktUytFitAK6bk6wy56nTZdBXq7pP6KuagI7gS/940wca1HWNbjoAB17gcQ7Qjo/0EXk4tNc/nj2W8UjTe0to87hI3eB0rq52yowNffv5z382un2TpUfpdNRs3yqKLZHUbUG5fgE6tYWHfODVlzLj036KVnTpD80O9yJXvAWMoRWY8AOfenDCAS+9AO6715x0rcjA2fWljysZ+D4Y0N6Bhsgr4Np4wI+etE897eCml86NDxm0hLvd7/Lsettf9u/tlqRRefCGHxC5BODqdNoWrL/Q776jeG08uY9PH8O1sm8M4HH0tv0PZjyy3niTjUv+ZBGeyBREB6xQAe3hBaHTfbz5dV+5VWz24fGhT+LYhQaoRy59jLrc+CDjw8fBQc7dL4z/yradFp/wa0vX3Hfd++7yco6m0AEiSzyGr8V9t3pk2OXe/0hNn/AHDyAbcrSKTefJM3qpbsbEypo2oRUoh4vcIqfgZr9ocrinrqP0tQG8dodRFn61dT4+up7oEx510Ysv9+mlX3brN/KzQg1fZEw+VvmyUj68N4UVg+kj11sBdKPsxufxJQMGhp5DMvZx6JbROYcsh3NyjjXXlJx0XOrn0GYcIOpnMf65YNhmVvUKlLd/6zzlS+sHTNbnBNCIv16340BLb9cDG8AD6Pc63uBLu0D4nYSUcTySzfTbnWV/tOeeMrIND/ClX2UcIYfIhhKwujPr32QCi/tvbardoH3A9ezZYlrCp3rpNzIAqZOgIsEY0urgxNEjkKRN+tXWPW2CN326dh7nTCb5Wr32Qzr0oS7+exuP18afxwHDfifBvUBo7xA96Do0Bnrf6UR76NS/+ujNWAzBvfAXnYIX6si83xvXkyAM+56tUnVSHyT4DSHXS+MbpK9xnTEOZdGhuSA0Lg2ur9/rA+0n6ynr5d3+Q59zx7L6XB562FNPaPsfhHhNhB8L7tQbgnKycBivMU3K+qsZ47boHPuOJWU/Lg9Ov8P7IO3gGoM6ue72MWynDb100JWhbcwFndYOw/MbCqEluLr+d3CPzNzrB77R75ittBQY0jYpp1sbSGxv7CPXaUK3msPQYCahOxwOa/xHLeorF+gCrrsDivEu6WwmYVl9aud+HHpA+TAoBnr59etmd74dZxwJVP26O1rloPOSep0ejrLX7cktcB3H2b+2niA0dmCSEW0SkF1rM8QR+vsG5z3BQ8Ow7zjpMW1dHpMwxAdcDyE4QxecDmXDts4jr+F9tAWH++6BlIGUpQ76tQseZUM8OZQrc0Q+gS7bnsw6t7o57EebpUHwj+ujO/J3CISdl8he/cZVO3q/7qX9XBD9kJj6JV+/6Op4fYesr8JEFiB0++19rhikj2VBcA+PAHqXBuSwLFhWv8M+VgTgdFjJBZMJ3bJgWeOTtqHZeEUPwbJ4cU/76Gf66XoSvze2ETDWb1dL0h25wrO0fq+P10DqDesvC29gWH95+1oWpL/r4u36OZevCiyL1iG+6+NpdYeVkdAtfRSmsFKBwJd2XB/M1WZ5jjiWbnDjA7jvPMlc6ivjrATAOEX3GpYqd6RuD8L9fo4bC0OnHVrBsI/xMaahO1zONHx1Wh1o78cYtA+EZ337dZ0jgTyPVvvq2zgh6/i7E3fd7/fETDtlAI2tVrvXA4Z62vr1SFCZ+vpjlpMOMnyO5d7pD505ej8Sj447eLWbhHEbdI4DhcN5ZOLosOT4pl54BX5zHkg99IRvdSRFjt6+twVJlpVP0h36ApPn/brz1O93voyfe8r7Nd0Yyzg8Tsq4/45psAJkVVt9Sbij89ODfHh03xGaOq7xAXLPAYb3AqHr+gCO3p9+l8T7hwRDGc11LA3cYztje+2PztudWn29Poj8gPbRvd7ldeUYWog4slaW8iEsiS/txmM01wGG7RShD1+5f0vAsO9+3vlGY2BYZ8jzFG56WD5vMYXVEobBgiMUXOMQ826I86EjiYOJ80z9wI0x3jiCHpj6+dA5wJ1Dv2b5c9ER+vxqP8Q3hOARpJ3jEShLorFk0tHxu5/3RKBNvfSnPEfaJUFOefrwmzradjlXNwVjHGPZatPbDQ/jAqdzuPrYKtfPECILchknWUnsx3IML523jndIL/CbJE394B4nRmNZ5B4YlqEjhyAcmnr13s8kRAYAfXmHB066616Xr5U0vPaxjcwDytGAP4Hf429tAsZNG7QNeXTd73f9MbtOnT4W4wNNftXt8h3rQQ73h5B+VhSyehx5LgvSx9KOZcFc9Zf3uCkgsgfkPJR9yq8P0AZPH5M+HinLMUn/cAzD39LqDkH90DjXMVtr9hcsG9/yQmhc2Udo7efj36XZ7xRuGpgmdKsxjI1tSUg5pxLoDmh8z/toCdQdxk5L3SQBjrTJsTJgEpfzOElHD64OZb0cTRIC5+MVliUTiUBnfZxwpc5kXe9SwQuSJID8UYC+e/JxXVqHTl2Q7W3GPLgPUgcdyvz2oNQD/xhfVh2XTKDG7fsq0XjMxjiVDQMdPoaBQ72+ijWmOdD7T9/jfkGna9xmuJqVvnJfH73PTpOx8gvcGx9Jfq47Hqkz5NNvcKmfx7W97ZK0hv5Ar9/1qN+PTvf2DnTo07l+3Hd97bX9Ebp20TvQ7y2pV+O+c4zHrlfpfNXZ7O/ygvqTbYJ7WbAkDdc9lgVz1V+e4/qAnJZ2LKt9ZE3GDtB1rfuFZcGk7Lo8+/mw3/CQVXb1YlO9TachR2BYNiy/fhj35XdlwCQty3sMYXg9WSeyzO/w3hRuepgmdDcTDBV/8rg+mKvN8h7LC5zG8EX0HtCcxdmNccbJDY9JmLw/rON8iKM7rOVTxbSZC4dfwKFLnoZlQ5AwpJ1A7JHnsF5v35OCOGz341zz+DU4Uj84Ug7i5LVVJ8EGno5rnGBMBgcrYj0oLQnB38eoH8Hl14pREk/X6sLXk5FeZ621+nmH0Ar3OFA5tA2NjiWh6wZ8AclOT666TPJYM+3xs2jh+C8Bg9NvaM3Rr3tZILJJHYA+fXXoCZZDucMqWx675V7wBNClbhIz15F9xnaYrLpO8ud+6oDQ41dZjvTtSN1Ow5h34HwIKQ+epR2TPK0MmOwjZTcWhvyCYR9LO5YFxoq+AnXhJ3/64N4knsnrISjTfjimY+jjBYY4cmQMJsci94fgWj/DI2Xje91eVxSW1t/KguDvR6cz+PGde8qncPPB9I8i/kAhRrMsGNbh1Fx3J9dBWZyFe/3os9pAN8q8rN//pDyOLrh9MoSf8wHhlDvg42S7Y+pBNJBVGKCu+0kmhu0d16VRnf44DOBJEuNP/9Hnr9ocQF0AXyCP4dyzEgmPTxe49pmE/LWjv/b14Uz67aOf7inPZwj06x7cSaIkhw7X/lJYWf4kX33t3fORTnwp91fEIIGnA9mN/0q0SmbbwpmEAY4127lrnPporM8E+PhsvkKvzF/+oQu98OFBe7zmUwf9r5n7Jzt8vkBbfCvvn67pn6lAYx8vNI/fUdIOD/4iFh718xe8+NQXvOQKjzrukT18+oI7n8JxjS+Alv7b9fOqq65sfF1c/aFPPXyjwbW2cOrfZyz81WNkohwNNTaN1iubLFz7kCo61UUD+Wy44QYNd/+DF7IHkbtDPZ9O0cZOBvrGG9x+tSMfvK63ng3yxzo8BvruV1kPghLh6EN0IrJ3xB6doyP4XJNR/wOcvsJ8fQAXHJPnAN7QkXJ0kMEkDGkIhM4hfvdV6fx0OQLXztN+Ep/r4XloTVm/7rLRNDQO8QxxANfGKj6t4+32Nq+Nw7XtWtmQRpCyyf6BeyDlw34dGcfg7PSOfbNzdaL7kxBck+fAtSO4QehKmfsg7ZbnvvNhP0MY0qCuMVAG7fA91WXBEMetFaZ/5bqKQTcMijk2coPkK9kCOFEzUgHW19Tvc597t4BwRe3B576A49tvvmouUAhE6sJhGx6Ox9fP7TRg6xT7EdrixTfKBBKgjV0JQLZnsrWUrbwkJ7bS8aVxfdhCye4FApJtWQQ0XyPXty2aOBXfBxOs4LHVkr0WbY9jyx9bzKDh1+3a1/R99+mJf/EXtYWNbcPsQYh+tKlvGxjKaisfoA902H7HFjLqSAbQKnjacgtdJ59y8uh/Tvif+raUbzKRp++YCaD2g5S82bPxZ62MrGxx5Sv0ttwKKAdJaGxjYy/QNiijjRrf+jR+9qBEh6163LdPoWSIbGxzp097pdJ7SYNtsCQk9jX0iYTnPve5Vce2NnBe3mS5RnPUf/onf1r2csZvz6htjWx/xIEaU7sd+Fq6c0lXEgCB+Ve/+nXto4jfJGSSD1/Xt/WU73nVNk1tLDffYovaCgrND2yyfv7zn1882fDceKDVF/ptMG6fx0c/5jGjP3nUo2pLMvTbrcF2RraGspWP7+b54j79sJm9b3yhwa4J9Nf389wTiMgLP8rUoS94RKctl2zb5Ttu9Ml+k2g2PnSAPthWixzoiB0G6MF+++1XcsdDgp3Jg6TotNN+M/rABw6rbejwZUshOznAaycHesEG7VmKd/rka/RPfNKTauu1L37pSyXXfPvqxB+f2MbnYaN99t67dNZuBjbqf3bDk7012QbbwiPbwqc+kzCyRVs3oemLTV6+OWhM0UE2D3zgHzW+1it9V4ZG40zP6JAN68nI2KCXr8A/3sjKPq12YHCPjumPjMmeHMmPnIwvu6bzbNYm6bbEole3bf2u0foE2tFF20rhCUiAycSWacaAvdrdQSJODvSHPPWLBuNlTOmMrcrYAP9gWyk6zefZDxleOuOAj4y33367hmPb2glFe/5Ee/SwabyjmW+MP0AD+y8bajbsEz62biOjee389DNOb/L7Vu3jytfZyg4OfsoEi/+Ah23SOVv/kdM325j4Tifbx5e9R+0Scp+ddlo8sTPe9ofmr0/6yU9GezzrWeWL+wSwT1Czoub6kksuLbv5eePHPrDGHA506cfkgi9BB/9nrGx/hh7l+DQGYoLJpD1WjS+faQyMiXhgrOw0w2b5WnGEXZInW9CncWAb5AKH/u0OoW/6pk/+xDZ17Jt/0w4OfGmLBtutATbJL2qHL/2RLT0VP9BKB/gB8cC4sxNlxlIbvPkmIT+qDF2xc/iNGxpuLUCW079yXYWAkiaZo5CE7Jfz+tCHPlQbdTM6yv6+971v9G//9rna5PnjRxxRBmo7I9shScAY3mtf+9oKaoe+/dDa/Nrm1W879NDRWc3gKP5hHzxs9KpXvaqMHzBw9V7/+teXoaJD4nLkkUdWYOUkndv3TdABArlNqikTp89Ro5WBJjGx7Qzjws+PTvzR6JNHfrIFu4v6xtQtadusOaY7tOD/0Y9+tDaVFyjwKrDAIRn5wAc+UEELfOxjH6tkj2MTIDhn219x3Mo4d9dollRwvod96LByNByKX/ITRAUA9B511FGj+7egtktzimRnGy2bhZM/4BjiHDgozh19hzXev/+979c9G/kfdOBBRa8kx0bm9rFEIznhT0Il0BpHMiQzjtkG02TuXP/qCtZbt6DLqb/+Da8fHXvcsZUQfLkdElW0kdPb3/72cmhoEPjQZ+wEB8GVHNB64YUXVMKFZ0mAQEleft/f5Gsj8e19ULUFmI82GUvk4BEs6BT8nCh5c+I2w+dM4TdBEOgFO3Th3/gac33TTcmGwC8R0qcDj0n0T2x9CD76kfxJQOiTDwiTC1oEacGHrCU79jQVNPRBR8jO2AgEVh5NkATI/KFDHun6kDCbQYsAhgYBhnzphyAsccQHnRHYft/05R3veMfo+MYr/Ra0tUebxTF2QI7oqvvNViSXVv78EQzdftvb3lb9Cqr0TuATUNELnw3KyVeiIQBKVs8979wax5NPPqXwsinJIRtmE/Pnzy8dMa7wfKs59K80+QjOAumb3vSmGls4tNUPPZRMmJSxBXjIlwzpnnGFS2L67ne/u8aSXiSZA+hEh/H6XONNO7zb59MerPyKczojIeKb1EeXuu9617tqLNUld+NCRyQ8ZKlN9gdFBx2ThJLfq1/96qYj55e+4J1cjTsf5lp9tkD/2JYJGxvBL11ka9s038LGJdH6P735nXe96911j+zZrPEkGz4XvRIz/oXfdU2+aJ7f/CZ7oUv07GtNn/+12Zg+8aAfYyvYGoszm+4bDzwD8bQfPbCKA/DQw/9tNsAe6Db/LIG1am8LOzqkT2NFBnx+7NRY0jnxg/1+9l8/W3LAD375SHiNK19kckHWbIyM3vjGN1afgH8/vJXx/ae2BFws4EPe//73L16Qed3rXjd65zvfWedkJN5IzukSH8xvsyf75OqfDz/krYeUbNw3bmiFg4z4ET5Un2KCsdWfa7S++c1vHv393/996Rg59kS4r4TTZXxNYcVgmtCtJKCIMWZAOSklwxUEL5ud5ZmFW60QOK06MQwBxxfzGfYXvviFmsVwIgxXcnGPu9+j9vDj/D7dnPm/fe5z5cw33mjjxUENMCaGxLg5zjVa8OMQODgrCnvvvXcFUGX6lVRwHPqROHFskhWHa7NXhq+OWT4HJUBf8fsrRtvdabtaFXjmX/1V4b1Pm52Z/QuqZuxwWDkUSDlXSYNDgoRPZfonG/2Snf7M6u+2493KwZHBmb89c3TyL04uXuymQFZbtGBq/RONHDLnxVmYPT+rzZrRKmH44pe+WI4MGAuHfjgKQVzA4Kz23Xefcqb2nPzGN79RyYn+zVjRx0HCLzEiC/T65dAFZTiMN5lzjuTL8ZHFJS1IcVBrrLlGBSNOj5NEt2BIDuTP8QP4fHIkiai+zKTRfL/73q82GTf26uG/5NFoJG8rgC95yUtGL2tOctNGk2QDkLm6aJPs6Ft98sQnugGZ4vHaa64dbdza24lB8EabY9s7blsJLNrMrG2qveeee9aG3FZnJQNPeMITqvxxj3tcjR+ZX3nVlRV4yJvcSzdb/1Z0nGtvI3crN5IwuK1UsB0m1ceuu6qMIzroi+Dnmu7jT6JlRUBgYxdoMq76kPRJYhz0Wt9Wq+mviZFk+N9a0DbWdIjMBXDJ0JlnnjX6xf/+b/UlQRWAyN1Kh2u8ka2kBM6/+7u/q9UksmInrm3Qzx7u2uRurNCKZ/jZhNUR463fOzacZGBlQ2IsqZS80zs6rTxjR6eNpb5NNMjEyqJVajYrAAvQ+CIXSaVx1g99QteiJid4XTuspljdNCFUD3/Hn3B8BV90WA2kR2895JDajcFqFZ7QJTHN6gp7ZufGe7uWuKOTLtJpY4gWeOgX3q04sQnlVv/IRP9kbAUIH8aVPqmf1Sr2ZrL6/5p97b777iVvY7PBrP+Kz+GDTR7gPaTRTl/5YvZL74yVvn/X6q3VaOYDrPJJGtmc5BLdL3jhC0r+9IH8/Xq86JzMATlYOaSnVhHhQovf888/r5JesjRO/BbZSZRNArICy15MdPkKTwgk51ak6RjdIgd90yHyxjs5uUd3jT16TL6Oawk6XOg3nmIF/cO/SZWxJluycNAnNizu4CV6xr7oMd9Dnia8/AD5oV+yZhz5AbTwxZI/NEX3PMkwPiZMxg4PbFUfIDKcworBNKFbSUAhh0B5HUDA37gZBKcmGFuWltT91TP/qjYYv0szDDMwztJm0RxHnLVZKAN+6lOfWsFaELG6wtg4AwbPCH95yi/LsTFQZZKN8y84vxIIToQhCs4cC2Nl6HBwdH4Z3RHNuDgB7SUx6HfOmM26rQ54oR1dkjoBmdHq813N0eCPoXM2z3ve8ypRMVszOxac4dG3en45FaAcMGiwwfobVMDl6K1qMXIJZMA2Rxs0utFspi+B5Bw4NDw+9rGPLfmdd+55lUwBOJwLNEAwwKPAwmmhAd3KJcRxxJyrVQmy0FaSRmZkKjGYP39+JXDwJzkjD8mDAPfgFtTJ4EMf/FCNHcf6Zy3RlfBIQK1EvOY1rymZwk8G3aH2VV7nxpL8PNYG+sGrAA3Qjia/5CYZcejL5ECZYC2Q0THtb98CYZynoAgkA5zx977/vTY23ivr7xUKaJJzzloQklwYOzwKtEWngNZolegIGPTcI2CrUwKHRE17Oqp/NoHn6JiACcz2BQw0eX8JqMO+IhNATsaT7rIHqycCEhnSAZMHYxGZAAGIHAU1CSD86ECPQCgIScoEHAFOmUTV41mrVVa3jKHEEU6TMDywJXpCVpIPiQi56AOdC67q28qRF77Us0pjtcZrAvTQGMOLfknId044oVZo4JUUWZllN2ilE2ze6odVMOX4kvhJeOj+hg0fncCThNpKjZU8PsTxwhe+sGRqokf+fI425PWo2cetJm9wS+4EbU8L4FNn3333rfPPNrnPtDF5UvNRcKCNDuDbRJL/MbHwuBtfQB340W5VjE3hnU7hgw0ao7y2YDz0qQ550CG80W8JmJVDCbvJ7zkt8ZEYkbPVLrZl3LU1tkccccToq8d8dfTnzf68YsD2JUXREWNptR99DryQExuQ2JjsqfvwXR9eNmgsY0f5AwC8KxMSvOuJX2NClzzWNd6nNH/NT8Qv4/kpT3lKtWUDNR6NR37XqpaxeOxjHls6pO5ee+1V/oleSqroPrthd/qGd7umg3wXOXvM74kGfneYjTfK0GaCaQVNku71iI022rDGnS56dE93yEiSxbb5SY8G2cLMtTNFv3Hgz9Rle2ID2+I36A59NV6SWXwZC77JeEtehxA9iu+ewvLDNKFbiUAJk9gxTAcQhMyML7v8ssUrMYxS0qCcA/G+hOAAODgOkGEyogQxyYdAwwELVldfe3XN7jjcgw4+qBwgo+b0kyzBhSbBHz7G59oveocBEuiPMXNmDBoIEmgUdBizttdc2x8LcnjqcRZo4lgckgcGm/d/JBTqoEGf2sED0KZP9ADlnLMgrZzzYPR40R4uOCS0HBw6yFWZwzVcnHhwAvdyrU88c8qcLOBIyI6j4igFD6tbHK2ZpiAjmQGcDeckIKojkHNO+ALo4Tzd5yT1xfHiQRJipZSzI09AdgAejxW9JzbUH/0KbMDYKkM76I8EF5VeAO3MhMlO8CAvM3hBAR+1ctTkSJZA4gGMlZULztiK6HrrrldjYYXFqsppvzmtdC18hj6/6YvsAf013uuuvW69PwjPe1rS73EhndcG3fhAh+RdH3RMoo5XOOFTN3bgAMbRAS8doPcJ3LkPh2BF5sD4Gnf32J8A69pYkqkxM4GCE03GzmTriJZ0C0gSNckV3rTByzHHHlOTmP33f3GNtz6yusCGyERd/QA8eTcLj+zEahj7MH5okCwIhOSbyQb6JTZXNLnRDzIxBsafvsJpjMlJX4vHoMlKAF57rb5/rrEz+XH0Fa5Nq452ZGL/35zjgyzJQPLg8dsbXv+GCs5kox82qW8ytoKkX3wYX7w40O5Q7l1SALcEIrpgMgaPc7/Gky5bITQZMC7BiQ+8S6Y9tXDY55Tuqqefa2Z1BC62hkf7L0vy+NizzjxrdEJLmvAKyJrcJT6ST8kQu8RPbIPcjSWZsyP0k4M65AUy7vpVzrzOPvt31VZCelGzyctm/YeEnv4nUQISHfyJBTUeTcbu4UmyLrlThm56YVJIhzxaleR6+qNvdeatMa8Sc31Y1dOeXaOfTPgy9cje4sKee+5Zj3//4i+e0Gi/bcmD/takuvlCTxfQYhz8IRGQlMERu0SXQ1l8C9nCg18HvGj6t8/9W+k0H44mY6uutvoZynUKyw9Tia1EoMRRZIblABSVEcRIGShnaanZewsc+gEHHFAGuWGbHQkoa7f72l/VAkEMnuO0esQIONP1b7d+bdhspjx//vwyao8QOBBOlCFxThIJTpyRxPE++CEPLuMSCOAyu3pBm3Xv3oITOjkXf5WXgFePV1tfZoBwCySM2LkEweMLZVYdDj744FqNechDH1oJJ0couKJD3xy6IwkJGvSZhARO8hGktRdELrn0kqIjhs6xSKS8+C8Acvz4d8/MVz3JL1kA184zJmQKHwca4GDwy1la/eBA8astJ5ugjA/tJCCCPP6NsbGXDJKVme3bDn1brU5698TKgHHFi0dD3pv78pe/PDr00EPrXR/BCFRAarSRLVr1HfkIZCBJA8cI0rcDXVZGyNuqDifOgauDTo8fJTOXt/6MC+BogSRTkiqBs8oheeGgBVaH1VjypldkiSaARkeCLvAHAZe3cbQBu5VKdFzQEgr6ix584guPkn8yeOUrX1kruwKQFT3BFE9otzoHMn7D9lYq0I1m5ZJjtJO11QIv2dMpwdP44A/vZGBM6Rq78KK7AKed+vTASid8xo6dkrt+BTOrT84lob/9bV/Zw1vGknzoGBoja/3FRwjID2s2f1bTJ7y6Z4zR4jULq0svfvGLS589slrYxgJ/5G/FyGo7WtFA/hIh7ekuvo2RwI0+96xYkXPeefNHIPChTx16FXvhEySAVp8lMGgwwWIjJgt4Z+/7779/3Wf/xt9YkRHfYnIgGUTnJi2hyYor+ukVP0anjBv6JbB+PX6U7Eki92yJhrGl6w4TErLiXyQZ9MkKloTbuMLrD1LQLkGjt+i7qunlFg2/lTyPBiUvZAD4DzzRXav7z3nOc2qM9EM2bBEeOmBl8wc//EGtukc/gTrG2jU5+qVDdIEe4ZG85jU9RqPJB5lbEUQrwI+6nsioQxb8NBmhzTt3VrnI2D1PbeBlK3RN/ADO11pjrdGjWjLOf3lXThs6AA9as1JGV/LOoZXB448/ofjCq1VFk1mxyaQFDvriSUH8Dx9O5/Tp4FvU4VP0Ay9Z8JVWrSXCdGz/F+9f9o5P/tE4Am3x1v6p6ymsGEwTupUIlNwBouCUWpBd1Izdo8QEJGDVhOJT4LxkKijkpWkO0iEgMXZL5GZ6eXH9jNPPKMdd7981w2Gg+tRGwOFUGb1A9olPfqKcsD4Epkfu/sgyLqtoAohftAi66PI48cQTfzz6cXOKcHIAkpqj//Po6tO7bWZuXsyVrHjs1VKKclQSGoYuyWK0nCGnISBIYjlPCY+kxiNH/HKGeSQY3vGDpi9/5cu1Ykc22qnPMXHY+BZU4PT4laOGx6qemSc6OBQHPvyCdZsT4mw4Eu/PCUhe2pZACkQCGpmb/fvDBX1zvJIxfJCv8TCjP6oFSXSiTQDVr8TgYx/9WK3ACDgCOpokzpylRF6gO+qoo8rRbb75FuXoBAOfTfALrI7qw0xZgikJJJ/w777AQIcEa3i9dCyZlRz5Axorjb+/4veVMKOxHu23YKOcXI0rIDfjTg7G2H2B69P/8ukaCwkhkNDCQybGiR7QMbQYG0mNpEGds84+qwKzxEDCSH/1QV740adHZnCSxz3vdc8KFMZDUI99NA/fnH+3LUHgO9/5buHXl1UKkx2BGx0eJ5GJZEKw8UcFr37Nq8vGHvPox9SYsEOJkESAHtIBf9yTv3I1ZuxFYijI02v40Xxsa0M+gu9Xv/LVel+Lrht7j+SMlfteXyBfbdgHO5Pg418SYbL1zVbusav6+jv2mGNHp/7m1NEPT/xhvTTuETh98bjPe13GHB78OvQByEAApl9kiSfy05dER1/8gYBLNpIqvooc1KETfICxZ4v01yHhMJFjF/M/Mb90lJ5JLtDE5iRZrh3sgp3QDWNBFvyXyRY5sCmrmpJXEw5JHD2TNGfFx5iZrIVm7dFGZ606sU/vzbIzj+rpFl6s1klqjLekzJjSTzYvEfpBS0bZlTb0it4ZF/rrPt7YFZq//73vlU/xCBd+CaQEdL8X71c0eRxu8kr/um/pE00HgIetSpjomPZky99InExCJIfkwr+QM7v2PqNJF1ty8PHkbKVUexNAfhvc/e471uq/saSjxpYc6Jy/9hUjxAqrtHSDLLSlN3SX/PSZiZrXf8iBzzRO7Ejsgsdf62vnPsCfMTTGeGKz9Mp7nyZN3o3TFxzqen3BpE6ZsdYH+yM/xxDI0Cp2ZDmF5Yd5zfn/oxPKvaJAUbyoOUxSbs0g8FDCHoD6rI1TYLQcOWfC+QngZjtWBqyccRhmJpIIQYGBWnUzK652a8yrx10UPy+TCmaSM4kCIzIWu7Xy3zanyNAEIKtHHId+Tv31qeUgGHLev4CfIQr+yjkDjwQY/1bN0TI4j5cEBDM9dS++5OLRNltvU05Gnwyeo+aMPVqzovC4x/1542G9cpoCOCfM0XIunOGdWl9myRw0WvUHOCxJhyBqVUcCQWZk6g8CrJaQDX6cSxy9aI1Pzh8ucnTtfRB0c7bGIWMiGYDTH6l84YtfrL989FgNTjSSjXFwcEx43H233StQPrSNib9aVeYRjxXEcqKzjhNNnFZersaHX59yMes27u5lxYqTYz8SjA026I/5PO7Ar8N36C666P9KV/SnnWDnXa4/bsFQYDPOdMgjPDJAh7GS5KOPY/Qu22677zZ6wP0fULjQb0zQQH+MPTrJTaJhDMzm4SMD5z6x4dq44lPfriNLyZpPoCiTgHh8d/cmf0ks/SKLfF7ENd7hNS5WGaw4GS/0hZb73neXNg7bzibl/dFs/+vB/p088nxca8em1IEHXpMPOkXWgjAdzEQotuIRFH2zcqCOx3EmP+yOntMjq18Pf/iuTY4PGt251eHn0Ihu9dCpnTK8kff9H3D/0X3ufZ9KDtArMcGLxMU7ZAtawuKxnwDtjyOMz70b/fnrZX34oyC0elRK35/6tKeOnvD4J5T+kg9Z00/ngqj+4fSbvtijYGvyJnDDR6eyAoI2h2sJgGBPD8iUPOg1ucLLD7j+6z3+usbvB9//QfVtbOlPbMq444G9SY69w6VcgmfyxGdod+EFF46232H7kqG2fJ6+HWSujUPg5zsl2MaMbpEVObuvrTYSNCtIzo25cokhnWNbJiOSDr6HPNQlN/4OzXhHt/GkN+gnd3bkj1PQh25jdMdt71jvjRkncqYLwIe6+/cD51UCI9F+7/veV09ayI4M4IRb8ow2PgptkieJEtmyMzbIVwPvDrO3hz1s1xpzMmE/9NZ45smLvxaFH08SUjIzdvjl1/CFLnwaX7LEr2vJNzmzDQklGk3AyZys0f69lgx7bO0aHWIRmpPQkj2/gTb0o4HM4fH4WuKJJu/Y/b7Zlz7ZoDgkmaSfZAwXGYJbW15Bb+fPn794gr0iMJvGTb9Dd1MAkcZpSngor+SGQTEGhsbhq8OQOFSOn9FZBeAABKdXvOIVNRt+wz++YfTgBz24jJ8jgNdMhzFzTBw8B2bV6YyWpElSjEmCMwM1y2V82sOvjKFy1hwB4+mfhvD+CYfVjUuZj5S6DyeHgY/1N1i/VhyBFQOBQTAIqAc/mrXTHwfkF16/DBxeSQrj9hkBqwGCO/kAfQnWcwEcjhj+xQ3fFS3Qkx1AA0i/fvXtl9FI0iQsVgkFpuDBy//P3n3A21ZU9wM/0pt0BEVBVEAUAf9RYmwx0SQmttgb+SiRYA+KktgLigUV7CJYKVHBghFjLyAKKCrYExtiVCwovTyE+5/vmvt7Z9/DvY9XLgYeZ8F+Z+8pa9ZaM7PWb8/ed0+cy4rOi7SzoqSt/GqztyvoVvIcOSQNpbIq+eIXv7ju+H2y5v+aVsUG89lbP/bk/EWhPu1OfyFKH4YmZbJq7N0jQWx4M8upZhxM0kLyzVdnvrKTaZMyyidnAtokKe8voM31yy7rH2w2N6SbS3yBa/LwD+zGpwAyCG+UeUAWdYFjfgBf9c2FoVxW/OhnruAJ4JARX23xcb2Pxu89+UMJn24xj+WZx+a5etpRTnl5ZPCrbQBLOYQvABN5yQCAuPYokz8jKx8zJHXoxM/R48ILL2hp/R1bZdUhA/+ElzJk0Ib2I5s0512+P7a6/bF05CIP/xrZ8VdPvhXbrzbwYvXLDSP76i834lbjxE7gCX/gm32AIrKo78CPTOkT50A63eghpnhcCcQCRdp2GAtultlen5GZDYwZ/YWv2MDOrs9qwAvPnVtsUIdd8AbC2YNsbE1f9cjDJoAwvhdddHHFNLbAE39xjY9VHljD1yo0+ekWWYFiwJEdQhmb+b2hkDHiJimr7itCbJWTIqcrerRBOdMGwiyHKYWuumpmpk3y9ttO5qHmTGaaQ7pa/hUtPdTu2mb+7u/+buZWt7rVTOvg2VS8r5qXL55tcs5edSKD49qi+XgvWXL5TJvss1djGqZNyhn60pe+NNOCx+xV13Vl5dcGm4xpbLM2cWZOPOmkmZ122mmm3XXPnHXWWbM5k/02f/+tLKXvrkkn+cssM+j/dpc88/SnP32mBa+Z/ffff6Y52dkcxa4sO8w3Xq5Oysxfblh/+XgtHl0bzf3sZ2fNHHTQQTMNAM085jGPmWk3JJVujBobK0Lp02uTyNUAxezVwqSvFxo30vExJpDfFljnnav0mW8M/il0TZvkW6itq6d3eZel/5AW8j/XRGx1+TzjI23Kix9uN+Yzp59++hyfjhrQmmk31zMN3LR6V5eDbvPJN/Rl/ORDHvKQ8l8PeMADZhp4r3rKNPA1W2pMC/XxfLQ89luIOs/5+ZJrId6RZdjnfueTe3UmWOpud7vbvFjrmo7Qit9GT2lBavas39xUtEFZB0qeX3dMVsVQ8v26o22TuR7TusN2t+Mu052NdHXD03lfUeuPF3KX6U4L0lfeXY+yzkPK5xoP55GhTbh23V/Ix2tYz7U7NXVy5C6qTcSq29PHOs1H8jyOww+lfXU9YrWiQB/5eKaMtpFyQ9J2ZE2eX7q7o8S751VWnbvb9MK+x44embiTTFtdh364ow0lbUiT16i5orJxdMqR6/67sH1Cse2Q1KWrb4bpZ6sEVkeNE+/deITq7loeyuPb5bvLVSb9OR5jlTOon3N5Y32ubofQkN98x5B6mr4apy+X6AvQZBtk0c8XXHBhzSuPgfJHBd5xRfQb1nGuzjANuTaW0LCvpBuT85WfTEOxz7Ko92FfpUo7ITJEDuWGcmTOIDKGD8qquzT6jedQlyXjBp8ll19WNkLSzM9cI3UvvaS/JzxJyg7ncVaeEPkyVpF07fqd1HOoe+zNjzicq4e6Dr1c+q3KNjm0Jy06S4uvCak/lFl957ELXnRPvvI5j235d4+/rUx5PQJ/q1l+rWp6SmJlKq8PhPDRnvraiX20oa/IIE0+GTx29Z6sFS5l6BU74KO98PPLVkPq8aP7bjorw7Y9r6dL02byY9shpX6v2+sbC2T846x+ZFAO4UFe/FDG2eWXj/egntLK0fSR6yIRMzoyoTox7azzaQPcUrVzA1s5g9dAz4RLH5iIArWleO/zeOdBsEbKpF4IPxMezXZnkTaG1yFpk/3ter6yKHmpNyyLzbia9K7H3DITvJ0PyuTXwQ6xob/wtT8su6Fh+dCQ77CdlGEr9rTkz2bypQFDHJX28O/fByP7GAANZVkRmpRhLkXe+fKWTeTrY6frQT7jKu9dAnZ09Tgm4yGk/PzyzCXlhvIvq4720crYaCFaXjnRUE4033U/HfOT5luKV/yxP6Z0I+QxHjI+5tN5PpmkOaI7EJeAnvOr24V8c/l0Wij9mokM+R3K7lr/+I1eQ0r5nId60hjU0mEGn9lz6QI1nx/91B/yG7Y15I1SzpE2ch0+Q7sN6w/5ospTZ9Z+JevS8sqOZdKWea9Mv9Ebg7Bhm5Pt5bqzGcvoiD/p+f3xsTaMqUkdHMrM5Tk+n6QOILvsqUefq2Y/ZyQuSDPnPV71aLQ/3tZ+f50Hb3pHzqEM0tlAXvRKnnNtOO+2Gvt05/R0nnGlfCh5vksp1Xns3tsaU+qFx1CGGyKZV6v6yHUK6BaZDHgmHU52FFAhH7H3cGL0u/qx85WnvongcKcmeLvDUyZ3X8BIJhlHkomY/oxjcWeMn77qspFznC8PH9epG1lTBkmTnzxFE8iir/zhOdKe1T/pAWhdBuXGsuZOj4wo9dHwfJLonzr4sifgE4eduuzGTpOkPp04MGWHdSZpWXmrQt0W9HTer+nS+6TbeMkSqww9Tb4xNeyfyOY3fTXMvy5RZOz6Lb49Q+Px0PvW6oH9fodEDn8A5JMMyijfxGtjiu26bLHtfCQPyV9WuYUo9eejnueY25f0QqaiPW4DJJQnf8pHFumO8Mj8M7aG8rKFeSLNy/74KAcsKBuek/xQ5zd3A3pp/NJwbg3rjW3dfWYrUtfkwAfJCy9HyiJ6mBMpQ/aW2trzeQ98JnVmt65Hb2+s+/Ba+2kLTeokP3muI4f0lPHrUM8hj4/zEe5sw8a3K+umTFmyZ8xps8vb23VYafMNRXWs/AF1CB/8XXc+vX7/C9y+aOAmlv8d6uy827nbM308JHWjj18UHr2NXse5sunrgLnwky/ddXjGhjd0WgxAN7fXprQolIFuwBrQjB0wl+VraQZ9H9gGeb9zNODl4REHhUx2Ky/hzXkHGCmjLP7qZ9Lgk0P9vPCLWtLsb89H8lIv145cI3K6Tl5Wi4ZpeDico57nG1drN7k9OgjYkN9fPnbtyLZXAXYOwWr4OCftOXLNzmPbkYFclTunHL7KAbgeE/mNzVIOpY/QMF058gzTnOdYFqUM/SZJ0EmeoztxNO5HtM46fYN+ttT/sXGvMw5G0WlIsyyuFYqMwyPpC1HGyLB8aFn1QsoMbdn5XN22WPWx1nla9c28HLbjL06vbOmdxnM45VJ2WMf5pJ3TBytCGevzHX1ejX1BZMn8EbATpMnrF5Er58oPdUHq95ue8ZxH2uGvHPinjiIJvmlnofHXZe550hLgc508RIZxUCentjpYIsPwBky9+LrMUXrEl6bMWC/tdfk6aXtclo2SN5Tfeecz9n9+UzbljCPU07ue+kO+NPW1we8j6TVvawx2v5fV9dRxpK0OTsexoPJbHiCHr3p+ldN2bvil4dHtPtYhK6uu2bj/9n71QfM+JsZzMvJIUwa5nrQbMIKG5ZDzWVNVeXKqi+ir/CSlzSmtOF3dmlNaaTIIM0id+42jycQ3eU0q5caTYuxElDfRDHx15DuXlwnvfOxITOb+fgN+/c/n24RsecOJra7f1ko5EpS0BDfXyHX4I7zTbhUpPqhPeO1Vmy1de+HnnOypqxqH4RpAS92Q8mwx5KW+tNyROlBs4XC+7rr9r+lcJx9ZFWSf1OsOrjtInxTQHygrXSkniCjnGid8x23H4dVllcuBIlfOh/Z1nXZSBiUIdB49ICnXHeL4btZRNr6iP0oOnwQMJJ+e0Ung6/ld4MiE1A9JL94tz+N+jySRxzs+ceMvC5VJe12vcVCL/F2Hzs955Eb4R+b8klG58EZDHimXPJQ0OuU8ds6hLYQ/e7akSus27asHKeN6nTYesmoybn9sH3yQtlIv75ymfNK138fumORFB/mhnA9lnqTJMvjkSB590i+CcwdkvY5y4/E05jckfJMefUIeuwZYKTe0RXir4hwoTv1ug3EfhXIdfcfy9HFgzIfkZaynHP7xrcqP6wecdFDRQUvvu2G58AqPXA/zkHaii7KOUNe555m/c8nKU88f1sOXHOQzJqO/crF//Av+YsWwrrTcyOOhDnAnLaBeuc6/27BdLq3brwNWU2as7/i626qXG9sn+oxXg7suWSVUJnqE0pfK00fd8AsNz9PmlFacplZbRBoOSg6oO6YxCHMIrgk8Br5jeK3eFVdkCXscIOUPeSYYteSRzdSRiaYc8vioflt5d09pa8kSjrGnK5vJExkQPl2OK0reOAd1wgf/OB5lpKHIqLw0v+pLS5uuPfJKGkpZuuGHok/KyUNpY1jXS97y8U4awtOqlrI90HVZ8ot/9E77uQ5/7QmUeIYHIk7KIufKpH8i51Be+SmXQ36Ig+y/3a6p61xagBtZUeQtANquAWU81ckjmNTpj7a6PfElo0N5ZaMjMOe7Rj5s63tYNiS3eb3vtinfeXU52SDthZc28M+4k57yziNDrpVNPenOpbmmd3Tv7Yzb6uV7W/I6jftPmbTt8E6ma8Ru6W9y0l07S+XVXvt1qBt5wi98Wk/Vv2kfL/mu2RQ57wf79HpDmT2mc46nX+1Eh7SbtpF5wTf0lf0+J9Sjj7GZPzxQPnXxkRbZyO1XuiM8lFXGL5vYYaHyZvmFT8pKG/IlT/hK89uKVdnYN0f6AI/opk4/7zI7lAEE0p7frKQ6R5kPkzQGLb1MzrUd26HIMnm+LFJu7As6b2neYfO4N++yOfQZUiZ1/ALd8pEy0lxPth8+Ofe0xa9575MmQxqWRcbKULdhHrp6mvJju6GF6k2Wcx6whybrhHrdbq9cT2nVae6omdIqUZ+M3TFmAvdg1MFInI9zR1ZQkpaJnr8+yp2NPOXiOB0cHHLn7L2fOLt2WWU5PC/L4hknGB4mXEi6MgUIWjsosqUtsljlUr/Ktrzsl+gaj+jmLlFdbfplB/yGR9etOzAtquNculUhulk50zYe8gHIBHYHPuRxOFefDj0YJOh1feVHR+k5pMlXDu/wmuTd/qmyKGl+1UXRnfxdt24/v9qhi/pkcw10CVTkkR7eyltZyd2+lTF15OOhTfXla7F+W9vypTcGVcZhNY0szn1Pig0BB+1GJr+RITI7kIDhI6C+cG/3B2XwkY9ndEJ45zy8/PajO/hhWfUR3XKtjl8yKcu20S31/ab/kTp0TJ4jvAErvLu9uk2syCqDXKedkqPpZdzhV+22fKvC6iiH0hd44I1y7Ve9yKDdjZoNETmHdVHsiLxmgNTPuHEg4zJjM2O520C9tQt0AXDS8U8fjsv1eU83+agDyPENHVKebNLImrZI4RdPedKjq3LsRVfgFc8q22wjXdm+ctP1Uc5v7KO+A6+0LU9bKDcgiP/BM+UATbySP6UpTanNtDYhakaYHCtK0z+KuDpxQh7DcDyCJ6cW5x8HFFtzZs4FvTjDHEhZzjwOOsR5DgOjwJ+Ph6Y8GqYvRP19sP6IcSGik8BhlwD86UQ27XPuDvJxuAIpZx0ZfHLFuc9EhPBSXrpgxA75OChA544TH18iFxAc0tgzQYkN/KWqdPK5U3RHfOmll5RtlCOHT8BoAwBJcEy+X7zxVQ45J5d0suDhL2CVnbEi0trxoej6aHIDONvMfmZFHfZWh13op462+yORdVpf3Lg+vuldLZ+oYXP55g8etlxjW2WqXLMLvvkgJ5v7eLOPdWpno402bHa6vD4wffHFF41ucpOt6yOjw3Fj703tS/fhUnLnw7BsRz+8tJVAi7RpmzZ9pe98Wd5fW9uZAthTx3ZM+tynZvLpBI9mpbE3u5EDuKQr/vpV3/kIrjzn9PeXpv6yW12fdJCPyEl+n/EBKLUlLXMHP/zzTpE2jSX9SAafpNFf5oGPn+oT1/oKKUN2Y00d9tUHsTnZfAycPGynnnb0ATuTP7KwE9voUx9mpV/qs6t60Vm7yLmbsg2bfGTDq/4Cu5XbtLVpHLoxk5c5g9Jf+LEtm5CXHbUlXRn1nct3hOiqPlnxxIM+Gf/yYlPX8fF4RQakDrkWIvl4ZFyxLZ3ZKe3hSU5tIuUjqzIOlHxkXA55Ol+WHFOa0nWd+LLpX7leRygGDdjhYHRQnCOnbCsU++FxznZ3EGDkcV7q+T6aL2wLUIKMAMrROv73f38x+sY3vl6BxZZI6623fu3+YGsVgTDbJwlWXz755NEtW13fO7KXHp52olDGtWBliyQB0uCRLxBypGS2RY88u1bQ5T73vvdop512Hv3gv39Q240JmLZ4seWXgGBrGfp6PAcY2ZpMe/ZJtAOEsQVM2IaG41bO1jDay7fUbFlEfnoDHPbEBFTYBPlmmC17BACPBO17yU6+9/T97/+gBYj+LTby2p9QPZuf4/+xj32sgq0tofCmMx1sj0UmwcF2PPYVBQBsVSMw2ocRv8c9/vGj/7fHHrUqZlcPm2HT2zZhdCeTPqI7EGQbLvZ8zKMfM7rwogvra+433vjGo70fv3dt76Ov2QRIse2bX/IZH9q3xZAtgPS/PsZTOjAB6JFb37If3ehDBiDLNkH77rtvjSubcmdvVe097GEPrX489thjK/2pT31qfYePPh6ncia29PrG178+Or0dxiebshl7A1pPeMI/j25+81sUb1sW4S1A23HBVkn2ubU3qK2w9Cn92EzfATH2tfT9LFvY2YHA/p90euITn1igij5kt+uFb8QBFfrhC1/8Qm3Bhi8wgOikvL04Ax71pT1h9TW70eWcBq7ISBdymjPaVce2UdqwN6cxa29SK5P24TS+gCJ62aRcvx122GE1L2wpZdsiX/63F6m+2n///WtukxfYNSeAQH5S2+Q2NtmSzuxh3G22+Wajff9l39LJDgMXtDFLph2b/raN4zPsG5wVd2OFrto0Z4wbwJ09tcG30N+qtj11f9Ly+SE86SwfwNUv2iefMae/jXf2N0c/2+bDWe0mgy8wLtwAqMPuvuO4pI05YPXCNi63vslNaiwYg2zAVjvttGObH3evttnh5OaXyBoApy/ZwZ6zbmbyXUjt4MNX6Ss3EbacMkbZni9w3bxua6cDxvjRKU3p+kqLAejGtzxTWiVi0KVGbc7FOcfnXEA87rjjRkcffXQFC8GD8+eoA/yQc07Mll8HHXRQAS1AgXM7+uijaqN7wYvDFEgEF0FVvs24BWbB9NUHH1xbQXHyQIotjvDljIELm0pz5Jw/R2q/2AQF70tpl3N+3/vf3+VobdxojRsVuLBtDeACKGnftllWKwAgOrqWT883velNpRcb2NZLgMVXwPOO1vve974CKoCfTfD7nrZL2k3C5yrocfr4cuSvfMUrRqc13QJwBbjf/+H3FaSOOOLwqsuhsyU751rgshk2IAoMC0DOARoBlWxuSAQdwQ8gUUfa1xuAtsn0R1uQTTAFSNhZYFFGH5PHrxU7IODDH/lwgeaddt6pAhm+P/7Rj+sRXN5tRNrXL294wxuqPwAdwMxWXjZlZ2/tC66AJ4AEaNigW8AEHN/85jcXqAXyAOA3vvGN1Y/0ZwcBUrAGfD7xiU+2cTkqMK3PtQ/Y2tjdxvXGH1Dz69/8ZnTMMceUfgCi8avv9KuV0M985tPF3w2C4Eo/m+kjYION2EvfkoVt2R2oAtRd05WNbMGlf/GyTZG+or8xoW+MS+PsPz/6nwWi15oN2uyN9IN55CbCOLRpO1Bk/KlnvAGTaUt/ABE2uVcXAHxfAxRWt4wP88FjZoAM+DYWjAljlc2NLwCOLQAN19ozB80n88M8cG61TxvAo35GAOIZZ55R/NkVMD71lFOrL074+Amjd7zzHbV6C7y/q8mBn7Ghz7TJVs7p4WaavcxZwAfA008ve9nLaux4LeIHbS4bP9rSx+ancaLf3/Oe99T4oTvQFn9llVX/n9napbM+41+MRW3zOQe2NrIBu3w3bmyEv77nn5785KdUG/rAfDbv6EUW7SrP/lYzX/WqV9XYpSM52I3vYTt9Ry79x6fQGSj0PrB049bvlKZ0Q6fpLFgk4oQcAXbDxwZAFhAj2NmrVDBzpw5gKSeII07WqoSgAkR8sTlKAUDASoC3SnLppR20CBIQvSAsQAkkgiIwZwWOI9Smu3KrWo6//du/rfzckbuTtyL3+Mc/vlYRBBabcrtbvvvd7lbt4yMYc8RAxaMf/ehaxSILHgKfOoKC43a77DLaoPHxeCx30+pbQfDoD1C48qorR/e9733rxftDDjmkgqnAKBAAkoIMkGIVyabppzUbvqcFC/YSSNnwb+7zN7XiwrmzOT2sBAKBVhCt9kVGcgENHh1uc9NtCmBIF1DwZEP1BBwyKnezbW46uujiiwpE/7gFYIEJ2M3qCP4hPLxbqN2tttyqeOg3AZndlPV4Nn1trOgrX5N3bjXx2c9+9uj5z39+BVGBGagBlowLK0TsoV/YCCgH7gRPNtYf6h5wwAG1wiHYk9Pqiz1rX9EAsbG33Xa3KPsDNWymHOAlKLIJIMJmt77NbWrcAAoAGgCvP8n/3vceWToZY/e///0LjJNfn7C/MWOsktP4BPasaAE4+sEv2wAn+BmjDvYggzSAXaAHGABOhPd6bVz1lZn+/iKgy24AHaBItzwCBkZvv+uutcJGL3tWGss+0m2suBlgZwAKcLAqCqx97ISPVV12e8xjHlO2AXDMS/OFHOxHZu248bBaR27ljBNzxKb4VtB+9OMfFXA7/7zza5ztttvuNQ+tUAGheLC1fmYnq5X3a3YF2gBisr7gBS+o/qe3cWwV1pgAzAFg80sesCUNwHKjwZ9YRTa/bcbur3iNUel0MOaNQcA1xJcYt3Zu0S4bkI0N2YQcAJT68v55771HD37wg6v/pJOLHoChVXwysQtAbkV0v/32q/YPP/zwApf8wBZbblHjHfg0B63m6Qs68B/swy5uBI27+FZjzXiY0pSmNAV0i0YBdJyqd2KQl9Y5HM7VSgOnz3laaXMnKwgpLwhxUM49SuPsPM74Sgt4gpmghg8HyvEKwMCgc3fMgrqg9qQnPanqCtzAGad8fLsrFsSO+9CHKsAKIg6AJATUCE4ctmBEHg4cj6232bqCOqcsqFvxEXQDCjjtF77whbXBOR2le//nbne/ewW1z37uswXaBCfOmY6CiPY9+sHLIzLAQ/A6/fSvj7733e9VoAO4yCEoKu+unXzAk5URgEV+QLTAK6gLsAIJoAHk4CsgADryN9t0s1pVABathlq9ks4G7KwfXduseo/d9ygdBRh1PB6+RQMkgC9dQjnXj4CC/gFQ2VagE+xLxsYX9UA0KrnUoS9dAGMAxCpZX8X5XaWzHdArD7A49bTTCvRqV78hAMKjyow5ACt6C4ZAvP4R1AVXOgn+0hzsibTnj2qsYloFZA9ARH8Itt9t/YA3YEanJz/5yRWkBXNj1a/HaEAnYAuAsKfxanWZbdx8WM0ke4Jz3Qw0/ckr0LO3x7DKSNOvyBZB2qW7R4HA7EEvf3mt8hhTwBLQAlSYHwcffHDdVGmbHY0TbbKRFR/9bpVTG8bKOb86p2RWHjg09sjjIIs+tYr3jGc8o37ZhM287oAn3uxOXmBqjRutUQA1q4C+oh97qMu+bPaA+z9gtNsddqu5BKRJYz+g1U2McsqTX/q9733vpeNeO+R/ebODlSw3XuSXn3li3pjDsTcZAUHACeACsNnU6qabPzYxVx/72MfWKnIe0auHN/nYxwqo8aEuH2A1/i1veUvJCOjzV1492PE2O5aMxs5d73rXKsuvsMnOO/Ut2Nz48nn6nbwbNHsbF4iOgCwfqm19ibyzzDZTmtINnaaAbpGJs3bHz+E4BE6Oi1MT6JEAYaVFIEkQ9fVv5QEWzpsjFFCPaYFR0AV8ACjBmqPzKw3YcXfsMYuAztkKOByj4ORdlw023GC0VuPt0Y4g2anf1bob5+wFH/XiPAUCQeE+975PrdAIMgKa1QLOnAxLZr/vZjXD3T9njQcCAq0iClx7tzt4OuUvY/0V3GUtKOMT4pwFS/YSZBKMkHTBDy/BCCDg/MmqDFvEjgKWPIHIiguQK7AItgIqGzu3SvOsZz2r6lu9OPLII0v2jRrPtdbu290AOVYkBBDAUPAHHm7T+J3fwEjk81fJgipiS7Jb1SM3UGvFS1oBida+enn0qk3yn9/6HSmz6Wab1jiiE97KkAd5rCvIAZTqGVuAEcJXHwFq8gFRK2kIoLYCAtyv12QxzjyCA+7pyO5pI49LjTtg1IoLe7KtNskg6OIvkOo7K1CCMFk33mTjAp4XX3Lx6MMt/ZxzflV8ldOHwAM9gUC20SdI/1itkt4g+ui5z3tu8QRE2YJ+gDEeyKdF8gj2sXvtVXPA2ACGyAPc3KKBB8DeTcPNG292MQ/Jfcvtt68bII8s9RfST8qwV0hZfUlOj1bZiUz/+q//WvOYTPrd2KQXWTMeyQywAD5WoTw+Vd7YZSs2qfHQeFqF90oEkAqsmU/snX4xrvkWvM0R8pBLX7Ijn/HIRz6yfAIwRg/6kFmbf2xjbrPGU18iaerzK1bPATc3X8YMnTN28KGbOYiiH7n4gfQf+ejCBsriYZyYb1c20HXpZZeO+67VVZb+xtsed7xjrdTxWx7T0geQNS/wDeGJ8p20Op+1z5SmdEOnKaBbbJp1OIjD4ZAFRfTtFmw4MoFRUHMnzUEpkz/D53ythOz1T3tVkDj00EMr2GY1z7FZc8jSBGSPXTl+d9keYeAtaHh3Lo9Hd7ntLqMHN7C34047jt575Htrpa4JWu+rAF4AGafuWnAQzArcNKcsEHLYAiT5rHz41Y6g4tGcx56CCNAmWKhr1Ysct77VrQvsCWrnNd08RlP/8lbXagOyqiNwuwMns1UWMgqygo7HcwJIrRg2Ry9IeOxFbrwSUBCZtQ/YWhG1cqDtAETBgw0FWG0B1wARcEKnDRuwtaIigAkkwCC51FXHdQXJZit9hfI9PnzZ0LnHVQKkVSx6AivkCmXrqQR+IEOf0vsX//uLAllWmvSLd4Y86tXeV7/2tXqk/dAGsqxmqeNdMY9m2dx7SOpY6fVYH1gB7D32dE0WgVogtYIFPAjqZMcLXT4bmNkOYAGyAoiNZYHWaqmx6dGq9j3+Vce7lu4V/mWffUZPeMI+o0+09Pe8+z2lH/nx8NgSyNeX0vLHB+rrA7bbfbfdR+f+7twCDFYvARnjjdxkVY6cxg0Z2Nl4kG511orYN9vNSuuc0ZbtxkndH7ZxZGwDtR7teZRnxUffH/GOd5RtPL4ml7mZ99zIbCwZL2Sli7Hu0G7mrXN2V8+LzcYPOwE4bgSMwwLbG6xf/IxVNgeYtFN/ENH4W61Wli7mozGF9NM6TX9/JZ3xwx7GlflpbgG03rE0d8xtK5TKkNFrEGyXGwB6mTtuBI01NwfGCr+jTP5IiC6AHvms3A7nnPmJ9FPrvtF2bV4+85nPrNVSoDVzmC1OPOnEuuFArjffcvPRzba9WQNkDdg1G5HD/OTXAG39qZ3MG/Kxp37KH0OwrRVnY2dKU7qh05ov8VJCIyswK0oc/eMe97iaVDd0ikPhMBFAUAGuOT/BhGMDXDhKKyUck9UujovDy+Mkq2GcvvdEOHvBxl23gOfFYu+r/X27kxWYONqTvnRSBTTvAukPweiVr3plgSl/SSj4uOsVmIEXL7NzpsAAOQQuK336ECAQjIAWj0Q4UwEcmDi7OfZ9Gj9OloMFJP1xh/N/bICOXkceeWTJ5b0pd/wnNf6CjMc39BJIyXBhKytwCGj08niODh7dARkAk9UhwA1fK5Uege21114VEDz+oRfZACABnK0FVEHwg8cdV/0AGGqb/vQDAgUFL2cLwOqoK+AJsMoiQEaA9X6ZPP2kH4FqQQR48QcZf3GXvyh95CGB5uSmM72BEkCQDvoTwAQIgK2MEfZlW8GYLPqbDQVCj/M83mKL07562ujMM86sx3mCOzAHRHt0JeB7tOkFc4+v1LEySXe2skpKX3IDxMaIVVr6AevbtWuBWn8C3niyN1t4lAb0yKMz2a3oATKAgsDrfTpB/+EPf3iNKcBSebqyl/Gkb92kGMvAqTFkNYZtlDdXrIJ6lPzpNo53nH38qT3jHfDAZ6cdd6yVP6s8Vk/Z+z+bbuxHBv2lrJUzoNGjwzMbqFHXfDi3gVJAyWNzY92nQqw+6gftGk/eCdQPdGADAEl/eI2B3uoBSuTQ9/TRLlmBQTc0ZNA2sOm4XRtP5qxHmocfcfjS+e4xsNciEFu7cQFEtat9c8T41wfk1pZ5QR79y0a3vOX25VesaulHY8RYMm7c4Blf5jKQZq67BjrJeeyxx1bf6HN9o+4DH/TAWvF3bcVQv2eOmJvbtrJkMOb0mz42ts135X/Vfo0Dc50ueLupVPb0r51e85M/ZNe/+9u/qzH5iU9+ouzlfTz+gn7mD5+pX91AeJrhUa4/zgD6+E02xDfzL79TmtL1kcRC/t+YX1GahXFTQLdYxImGBOw4Go6Qw+N8BQLggtMSOBw6UUARpAQCTl+HcoqCBjDBeXOAwJMgIvgBXez+kx//pIKGIGlFiLP81pnfKjABxHH20oAUAZtjB+gEEw4YABQcAUxyx9lyokAUHThwZXymQyCwOgW4AQXbNxDl8Y4VnKxSCObS3DlbSVAmd9xkD6i1OsUWHLR3vwQS7dUfFjSbASt0I7M/jBCkXvOa11S72rAXqzbZQhAEEHZodcnIdlZ2tKUv/JEDnvj7ZVMrHgIOYKOOdMBuk002bv3SvyVoVY7cgqA8NsfPOV0E8urzBpguabbziBswYG+BW595vCuoaosd6aHPEfAkaOpneuhf4CFgDqDZfLO+6inQWUkRBMmmHcCFnoI++1nlkE4uf9TinJzeocNTH5PBuTEWcEE+7RvH7CKPTMrqBwGWLMoAxuo7v/nNty2gTWYAi5zAif5m8z0ajy2bXbdo9mVLafgCKMobJ1akrFKxLZDFTuxHJz6GvT0eZUd6kVfoVp5M5DW3zDE3P8au/gEit2pAwFhgM/MhY0sb7EZPdQAGNxiR23U28VeXTued94c27n9ffUR3urInvbTFzvpDXaBRH5kPxi4djF27uhhLgLmdK4xDIMs4BcTpZLzrD+XIQx/tANH4kN28dWzWxgZ5jBV2IIfxTD5zWlnz3g2QOUo2N3Bs7xWIbRoPstCFPzKGyKRtY4Nc+ppv4VP4BwDvkksvqbbYVp/gf/bZP2v2Wnv063P6H7PoG38EoR/Z2VhiF8CVXG44kRsebRlXxob2jEM3JG44PAVgE4DfTYSxA1xKi99ln8ypKU3p+kiLAeim36FbJIpjQTqGYw6xrRUSq0mcUpw/J4w4fvU5XPmAjtUAAVw9PfPzBljwwZfjS6B1Z8wZpjwHrL5z/Dlg+epKQ+6efXrDyoU/ChD0L27gyLtRgJ4VHe8ICSpAks82cNzeRxN48cObE8dXgKWzwzXnqpwgQS+yxuH69TjmyPe+d/Sc5z63gh0ZyYCAu8jpnD6CEB7u+K3m+Ss77xiF8KxPKDTbPfuAAyqwhbRPptBk34SAXOmTedL1j0CqL+iAB75A+JIl/d1HX+0H6jwaRMM2Q+qrix9ST5B/0YteNPJyvVUu9cjQ95/tZfp13wYpc00fa19+qPqglbFziLL6JRQ7SE/7aNI+k/lIPw9tOh/RzaHufLrPR8O+yPggj3FDz8g22WdkVFY5vymrr4w7NKnXkNIWmtTNY1y7Q6DoxM7qoKG90wcofUtOYyVkbJsrVr+sUgMiANPQzla6rZTlMz/0oNNkX2hjyFt7aGgb8wXQURafjAFyqIsn2yCykw24QwCtPHy162Pnf/jD7wtAuWZvOrMx27oBJSf7yeeP8HSuHH4odtE2Hn61S7as2OFBZr9kkGal1Lk0MnithN9yM7fvv/zLaP1WX/7QJlOa0vWVzNdV/Q7dFNBdC8QxoRg5jjTOH8kDWDhH58o4nOsLAST11Z20cZw+ks9hzlcXz/QtJ0s29TzOUY5zFKS8G7NGK5vHvF/60kntbviTtSogCP1Lc6BAHdJenKi6PbAIvN1RD8dSZJNGJnfuPt7qUZs/NHj6059edbS79tq2ourBM8ELf/UcwKsgYvVGGXwFD7YAhn/329/Wy9XyyBSbuiaSd90EFLs2MI90RLaUd542049kE5y0o81hPwo8ytOBfdMPkS/n7KCMss6lyfNZCI+RfFbEH2mENzkTRMkVPvpOO+RUNuXwFZi1qfw4KPfdJnyzy7W2/eIXmZDyeMReKP0Y++RcGba55BK7PHSdXGubbK6jh2vkmq2U0f7QJunrkGuHMurFZii6kSN8HGlbuQ02AOr6H5UA2N47C6mrPJ5Deats46ndgCBllUn7fmOT9AsZkoZSzq+86OUmCm+rg7GFvlTOCpm7cqt72kvfKGfM4edc/aEMfTusbiNpqYMA1fD3S2f18Z/UQRoiE52TFl7qIvnRGUU3lH4gn1/18XfOxyU/bSH59lkmjjzzjO3xCKUPrMDzWeZ5rZjvvLPBODsGzNO579JOaUrXN1oMQDedAYtIjOrg6DgoDsY5BxqHLOhyjNKsRMXBCSicF5LPEUvDh9PClwPEQ3racCirrt/huTKcpPIcfNqS5zEIx4is6lhpUg9wAZg8KtKexz1W0awKImn08kmW7DmrHqfsN3pIT54D+QXKPKLyaMVqAget3FLd2q9zermOTQUvj4A9xokt/GoPKPAIZ7fddy/dUidtS8NPWg9SPXDjwUZ4yHMeOegmUOingJ4ETvnIr2CVevLxUVc5h0lKhuzL28978PlFC1IeDVqhswKRl9/V1ya5hsHYQRd19aV0baPLLusAQXr4O9Ze21f7+2TXdnRAqYukkR0ppy3X5NdO7Ae059yWdeo58DXWkqceSht4Olc29iMrHdO2I30vjz7SXKvvV11tpW7qOTdPlEtayTJbN3yR38wxvNrMrTQ8jX/naS/6B5zhq17acyPk0X/q4MHu0VNZvx5L5l1V/evmJfuTenRqPqqX9silDfl4SR/aTxnXXf7ef9Id5LA3rfPISu7kS3MYY+qRQxnE5m54yELOyO8w1jMeh/o50FB3f4UqP3ZMn0hzzeb4O/r1qMCcfKR/HOqQjazmiptLj2892u227G1MaUpTan6gTZjy4ibhitJ0hW4uzZqybMlJcW5DGuajOEYHp+RXHemcdXiknt+U5cxQeCGOz3UAYNKU9ZvVQA44wSntIL9xksoAX94t865R2hYYlRHMW+tVT1457lbPJ0nwwSPBRn7SPJYBagFM+YIcZ92DldW+Hhy6DgJBXwVUFx/ndFE38gyD2jC4uE7b6jmQtBzS8PCLj3acJw9Jc5AxeeHtkIcih2ttxrZdtw5qlLcK6Zct8PGIzLuAdAby6e0dPnzogUffwL3bO3rTVV0k+NVf+7Wy5MBfexkL7I2sXtntAUV24DxpKPZC2nBOh25bY6aPvZRR3oGXvsRXWbIj8oanX4QfylhWRzk8nEdvR7df173L29tVV55r+sf+rvFIOeMFIDL+2QMN9WJvth3KkHbDJ7xcO5RRllQ+n5KyflH06t/Ms5+z1baMs76y2IpXmeiMX+rlPGPSEf2iNx74RWZ60s915EDpC+lI/WEZdYf9io/8yTraMw6NFefS0n4OdgTS8E7dvk/12N9FntjRucOYjl/RX7lBUWaoD1J3+Jv+mST5aVeZyeuQNsg4nAfzUdpD0W9IeCsTu4Sko2Gbw7LOU0faJO+0m/TJ6yHJG/IL9Tp4L2yH5aW0H3KN13zyDCn1Fqvc6kTG/PSR65RWiuJMuiPrztu5NM5zOMlTLk56GCDk+cUPpV4cinrDuvM5j5SdpATafj7X8SUNjdN6sLUi5dohOPkdBpiQPOUFSnmuHVl1Q7EPSrtpzy+Sn/oBU3PljB7dmSLl8Q4P9oyOKPWVCVkBU45saQtQs6ok3UorUIe3+vglQOYaeIsMSFp+02Z0G+rjHFgQ8PLBbO3ETqlPXvUFfqylO5QPmJJvDEnDHw91BXRl6ILU679kV2+u7Eg9cigbvfEPDdP9DvO0R14ySE85FJ5kUyZ8hvpKdy095DUKOjjksZtyfCSdpYXnsH7aQs4dkXWo02Se88id9PAblpuPUredtb7o45wMfUX36nWVlx5AgHp9ed2+zCcp6UheVonxz9ihvzZiCzcDrvFWhk7pm2WRcrHRsGxk9BOZpKVsrse61L91LW+ow5BSJ+X7Sn5vO3mOyDIev+M2Q53P3DZjD7qHkp95OKwTUse1dqKjMpP69jrSx20ieSjXqNfng+beJKDwShk2SN1JHsM2hudoWHZIw7I3BFoMQLfsmTKl1ZYyABJ4TJyACofgk6CL4hDiHIbUHXQ/53Amy8jHMw5mklKWQ5qbPw6wfvFJ2aSTSVqf+P2cHpGVbuM63VGmrry+8tXJdYIKSlnXSUO9rbHDcUzq5Tr14+yBoZSni3zpyrK186GtUNpCHknpL0AEKRuAh1crvLS8+tL1h9UrjwZdBxCRK/KjtJlrvwkcSHDRFlA1LJtxolgP6r3tVqTyUy594rrbpPPHL4/d+vXYHki52K9dVV63Xe9D1+3fpe2wQ6/T+ztt0T1tZ4ySKYAh9Ye/6qBhfvrNeXQiQ5ejf5iYHggAx98Ngnr4OaTTzzk5Mk78Fp/Z9pFr537xiD5+O0nvf/SEHx7KDUnZLncfW6EOtMbBWjudf9fZuSN1tKEvXPfzbg/jsRfp4KbLOXcuRz554Z0VajbK4/orruj5Gdfy8YltHJO8kTootgy16o26Do7I0fmMbZmbhdRPOnkd+ov92Fue8vTt532cKIMvWRxpQ7mhLqind7k7j3Efj/mnj8b9iU/aUc658YzaZaPOP/yWjqlGqaNt52nbNR7JH1LPH4/vIaWs3/i2XA9peD15Pll2SMvKm9L8NF2hu4HS0EH6yKpfnypIMJp0OEgZ6ZwKJy5P+V6WM5jr7FNnmOY87wNx5OTw3pxHtfjNR6mXc6QemuucA1a6bvjJR6kfCh9yW53wiQp/3ahOeEd3daU5T5r20ganKgANr/2mbTSsg+QjfB2AAODlryH95Z/3CwU5f2nsMxrq4RfnnTbMPfWAPeV9UsIL+D4rY+XOe0c+DYI/GRwIv+F5t1/XLwFD/yD9FeAzDjhz9ey88Ok2SBD0rphHeWmLrtoKGOpp4Tm2lzIOlGCb8tLxTrt4aq/7IWXnjhmUc7z0d+pKV3+sQ6fYBNFn2DZynbTw9qusX68VhIdfn1QxZ6yo+qtN9tSX5g8+9AmICS/p+Z1sV3q/JtN4frEDGSJHynbg1ucLGyHpDmVDqZPzUNLQZJnhdShpc8tFhzXKDvL0GZkKFDYd649Ymm3C1xH7D3nlfEjSQ+N8PGZPGyU99jDmUo+N044j7auiSNJDQzkm2568Rvgba/o8+bLCG/XH1XNXqFFkYwvnvc8CAONrUn5hmca/lVp5rpOX/MlrvymLxtfxg+O5uzKUNlHavaHR9JHrlFaJAADfvXvHO95Rn1LxF5cCj0CT9+2MCw4EaEBxwMrIC6Bz9Jfke3BQl/Pyq3wCzOxwK8qYSzsOdYAr5X0DTBqnpYzVNPkCGJ7diXWQEKef6/BL4FdfOnm7M+wTSDqdKpioP8tjPgr/JnE7xuU44R4Y8MgqR8+3r229W9h0iSMflut6rVUfPD7qyCNHXzzxxPpWF5l9d81fAfc9OwXD8cvxHSz1PwLA2+dufFz4iyd+cXTeH86r/vFpHN+J9A21sg8OAztpO0BirFsn9bWTfvPLfs61i4Z6IufSUseRMukDR8pqg92APrxdo6ySpq4mgDBgLIEjfEICNJtm5QQNywzlnKTYVnlykFV516mX68hEPiSNDaXrBxTZ/YX4ka1PvYPqkzR8pQ/o6hN/kATEsD3SDPnx8+i85Gh54elameiPf/u3ruu0jUlyRd7IlfpDSl7GY0AgvREe2hue+00fKp+x0dvtY8PYjH+YLOc8bSbfO7o+Q+Q7eXYs8Y05N5c+mu37e1QZj4HeBl693fF7fa7zG3sq68g7f9EZxSbGjHo+OYQXUl9alxUvY9qY6HNEHp3D07V2kPLpw4suurDdZNkujv2qgyrdMZ5v3Ub8mTGPOtBMnTGYTVvO1VdPu6lHXnlsi5SXzyeTFb98hUBeb7/bMDYdpjvPvJCHtC8d0VPRfj0X0I3LdF5ImvppxxHdJin10Xz5qytNAd2UVpl8Z84X2t0x+zK7D69yDpyGgMNBJICHEjyNme40xpMZTaa5Nswy6MJPAJ8v4CwvdefaA+iQyC8vzm6S4hgnxzznpi4wiyJ3gsRCFICG8K7VhlYvn7+4OnG2/XEOGQFrgd8uBFbjfEoGsLbC5tofjoR6oJnbH+zow+A+2+IvfX23D188BEZ/Hby8RO6hXQLkY5PQMBCgyXqo989cZ09+dSbHzLA+3vL95bVgO1k2pI4jMuQ7gEM55hufk9T/EKcHyhAZ2HWhPtQu/bQ9qXd0AdLtbuBTPfrBB3XdOD3taU+r1fDIbzXPH8NM8lkRoid59XvssfJErhWPCZNjM/aZpJRjDx8U94dXPmj83jYH/HXugQceWN/qoxMRjJ/uiwC2uWN/eWg+OdJH85G82HJZNMnDtXFjG7MSfJboMd84WR4iO3tNyrIqPIe0LDsMaXnLLYuGPBaD3+pGU0A3pVUizsLjOd+Y81V2+35mU2/DAlDhTDm3888/r5zKxhtvUnXlJ/ByLD4/wukGfHg/hiPyOY6ANnWkqadt18NVMuW0JQ2RA6hJPekXXyz4bVwBkFOTJxB7xOjwV5+CJvIZEPVay+23P5LLzg7S3BmT284T5PTpE+QvToEsvD0eIy/dyCbA01e+9rVHTo9IXdPLZ1noAiSf1YK6ujaGz8eTA4hz5+8xKUAHgFlNszuCVR3AjM54+6VnAEbSBEPyv/jFL67ttOzoYKVg6623WfoXsOyQrc4Q2WJ/PMlNRnrg7xMoF1/c9xglAxsAHVYB2YIdfdZGPvuxBVn0FRsBgUAkm0r3XUPy0osN5OeRMlv6KDYCfPD2rTaUFQJ9qLxDvjoZQwl0l17axkwrv3mTF386AQ3KIbrSEUl3zefRj87aIGdkN07UZTf19JU6xh6bO1eWPB6R+0g3fbdtdX3wlt76xZZ5Xz/99NJNPStz2YlCP5AhgDN//d1XhgRtY7S3azzoK7rT2y9bO9LPdKAbeX23jR2TF2IXq0eNZfWr8vTARzvsSSdyKUs2diCbsklXzrU5J03fp33l8cKHzHgrR182kC8N2SXFh8zNGXoZw9n9Aw+82YO8SBu9P/pNWWTFT9sZD2xPTuMtttKuw/ukG7e+opsxiFf09AkX48FfousLabE3HemApJFPG+QhA5n9/r7pemGzl7L0QmxM9j7fjMkuM/nJzF/iiQeZpPNRVvnIph2+mhzhqb5+iR26vXofs5e2HORTj316++PVV7zV0yY5olNsoo660lMn1Nubixtiq9Dwmm3ZdT5SDq8xv36zkxvlGwLxGVNAN6VrpMlJhjwO8uV6f5V33HHH1YTee++9a8J7b8t3sZDtg+whKWB5z+0+9753vZfF2en7Nu1G6627Xq0uGZDAoccn3gXzOJeT8B07QZJDs3el3SgEcStRHkH5AjwnbgcIX8y336wAxrlzingBJT4qLDBaRbRNkjqcle2zyPmtb3+7PiJrT03yA6nHHntsOXf8BDffsLI9Fkdl6zOThwPTjn0p7VVqR4+3ve1t9Rejj3rkI8t+9sr1iMj2UVZbyKzc/e53v/o2FhuyE5kOOOCA0QXnXzD67Oc+OzrjjDNqBwvbMz36MY+plQcBKn9VyN4nNJu87a1vrbocNF3Ja/WC3Y455pj6EDMQtc8++5Tt7Werz9iBDY466qgCpIKR4MnpP/7xj6/27AtqJwrgi+0AM7bUT7aI0gffoMv971/6efT1yU99svX1fWrzep/c+MAHjq3N/YEqQVmfqm+XA8EKb/bRrwIN3/AP//APS/vXeFPPtlSAnX1F7fzh2hZQ9il+xzvfMfqre/1Vbe4e0IRsDWX1WNCzVRx/wxbs4JuJxoQxYLzoD3u7pi88dv5uGxuntGsgzWNsfDzak8eegI8t+YxN4MwYue/f33e02x12q31v8TNG9IVfG+3rc/KxLf1sZWd87b7HHjVm9O0b3/jG0Q9/9KPRHq0dO68AjB874WOj7bfbvvrWOBoH71HJpJ9/8tOfjG61w63KBgHjbrT0FRu7Nl5ti6fv9ZltuaTJt5/wN9u4A7h97xHId5Ojj4xHZayOmSPGB9BifPu4Md20pa/NebaRb24bm2Q1H9iSPfAzr21JR2f1yKFdH0o+r8l6cptjdKcrmwta+k6f0tncsN2XuU9fY5dvsGWgx87qmSexEb/y08Zv8zZHyHL55Ze1vv6z8ltk4F/0CzvRz9ZtvhX45VbvK00W/ss2Z/rmUw1Qao+ttE9fY9I4Mb/1v5tH/lPfk5M9A8LcBAPP7KaPjXM+RfvGg8fJQDxbGid4xX+aG77vyd7OzRv5xiDwSH6ym7P6x17NZDC32JDvNm/MZ3KZE8q4xlc98wUQ9K1DfUJmfQ84urHQp7bN4zf0IV2++rWv1tjb88571g26/jQGYgN9xFb8jPEQ0GteO7SHjzSHfPz0Pb/LRsoUOF9yecl6u11uVzJpQ52OR6aAbnkpvvKGY60bIKWTTRATMeRR0Ktf/era0Hvt2UcYylyx5Iq6Y5bH4QiUgpKAeqsWTOzxagN9QAggePe7310B0QbwQJMA/exnP3t0SnPqnOSnP/3p0XOe85xy3Mgk1qYtjuxfyeFwCt6j4YjU4SxsNcapcG4c3cte9rICNZyPAGabr1e+8pXlnIBS+RyyIMsZ2nGBA+SMgDobswvS8v7t3/6t+FsV80Ff7duxgj77779/OUMBho0EIYGQA9UuB8/pADKcEf2sqnGM5/zqVyWL/TELLH7g/aU3JynYHt3kZ1d8OSl94w4Y/ay1A0QJXPbLBUo+85nP1LZgAVCCrb1iBRp9pU/kCQ6Ch0DKBvbOBErVZyP1gB4rFfQCmgUOj9oFII+6OPNTGyCSL/gU4Pn+Dyq4Cdwf+cjxtfH7ve51r7KtsQR0BcwJpOx0yqmnVDsCBzu+t/X1u971rgqA3osyPg455JBy2g72Jb/fQ1//+rIt504++Yjd5bOVgCCg61M8BRqBlSPUF2wD9JDfZvvqCog3aToYA1ZlgHmBz64DxjjbGn+HHXZYAVBAyw0EUG68Ai3GKhvhxW7GjaAo/7nPfW4FN+86GmOHtRuBtzS7sBsQ8rk2BgR2NwsAGLCBF8COApAcALn+Ouxth9V8AvjMB++46l/ymnPPeMYz6n1JYOrII4+smyiA1ph87WtfO/pI6ytzy3g/+OCDa7zrJ2PevGA3Mh3yutfVBv5WCwVg22ppV0BRT540YJVNXOtD4w3PUxtAYjsyCNr46l9HfM7bWx1jh57eDbWS7ObD3NYHdkhhD8BLH3p14Nvf/lZfmW/2+WPjYa4YD/gbI+bQZ9tcA1AB4AMPfHkBly222Lx48y/4m4ceebs5I8+PGpBgP2PIYX65sWBz9enC1oCUccX/nXzyl8svWS02f9U5t7WL2IQ+bhoBJuPuLW95S/lJPsM45Vv4BSCandjPmKOTuZEbQX3DB5GHbfWDOcT2++23X81lYImc5qB08924Zm/6GHPGCX9Idn0M/Kqrz+jEL5CZv2ETPsqWjnRhc7L+69P/tXy8/ABp8w/IMtfoSRfjwT7ftnAUF4xH5bSlDTfm+t5NJ7sYv67pQ0d988hHPLLsnj7WpgN5gjKlFaMpoFuNaWZm/Egyk8S1SewxhxUNm7bfbNubVTC0AbedIf6nOT6rFcd98LjRaV89re4+93nCE2r/REHCpBeQbAW28Y03rnfwgCzOy93efzbenKmACqRYyVPPRAfQyCBYAUOcNAKS3HECKn432XiTusMX8AUcqwkcABDB+btzFhDe/va3l+MENh7UgIyN1gEdwYHD56SADbJy8mwBGJLPimT2kuVsgDsye3TGedo8nXOng+DEWXHuAhDnRnYg6Lvf/c7SFZE7zq40WOH64Y9+WI71gqaPPHo7UBwk4iSl05Nu+sUqI1tw0LdogZ6z3qodgARnKDgCktoXkMgNnOm/Bz7wAQUuOO04WSAGWNLPmzW7S6Mn+2jXLxm1Z3zgx27AlCAgn40d5BNYrDgAn2QFntVXx0v/0j7f+ohd2JC9tc2u+kFg1gbwwPE/9CEPGX3wuA/WiqDgaLySEVAASAFdurEZWwBIVvbIIw1g0DdW2oxBZON5Mm3Q2gLmNmz95t01Ngs4MBYOe/th9Qvs0c2K1w//p69gI+Xw0q5gnHEkCBuDVkcAd2Ba3heb3gmoQLExLOAa+xdecGHZAPClIxCG/CpvhdNYYCs3AoABewCwHsfjRwbAXJAErAEcfU13495YN6+f+tSnVr8AOYCCVXQyAAraOKWBQGOMjdlk+1tuXzLpW6u7br4ALMH5Ia1/AE4rCOa5m58HtPmmHhANxFsRJa95rc/YR7Bmc+8NAg5Axfvf9/4Cw8YkmypvnAEK5hrd2Qd5PKqOPiYz+/ALD243CEC0mwn9TjZg++ijjyl7GRtABv58mTmoPbLKN0ZsH3booYfWftZAhptRc0nfacuqPzn4v113vUPJo79/1PwNf8GebGUe0td4AXAAd+DMuHeuf+hgnukPcxzgNh/5vb9u/IF0MpiT2iS7DdfZlK81p9hP3wLfVrnMSfrwR36zimtspz/YSr5+kf79H/SVNf7UuDXHEB35zR83/2Js77zzbUtWIIst+D/jxHziu/W7sWCc3aSNSbrhwd7a1YdkdpBLP/EBH2xznU1s/2i+4EcOYx9pQ/va9PWDKa0YTQHdakw3ulF/P8Jh4mZiulu89JJLa/Kvu966FWQAro1uvFFNRKsCANPnP/f5crAcpokmzyMEgIuzEoQ4GxOWkxTEOVzO2cGBckBWJThVgM5kFZRMZMR5cdaAipU+9QRQqzRkJbPrAAD8BTrOXwD7+je+Xs5g25ttW+U5S2U84sBD8ONQAUFAiC6cKIdmRUZ7HkfmnRekLc7nl7/6ZYEbQYk98OOYEQDhcMf5rne9uxwZZ8weP28B4cc/+vFox9vsWI57z9bWGxoYFRjZkC3JOgTZCAhD9GFnIIMe6zVbKW/l08oMAEsO9lCGHIBEgqC+5nT1qYCDP3vhBTza2UBaACVeZALy2QkvcuLPPgAqmdhHHQCFs0fKqQ8Ue8xsXLAf0OKvlAU6q1z6xMqBlR91tK+eO/1Xv+pVFSDYz5hKkKHzxhvfuAWIO9ZYEpjks5v2jDvtsIE048FBbjbL/b221myBCV/y01Vb5BCYv/mNbxafjEmgzhgVoNnLGPrEJz9ZfwUOmFkpVBZ4Mk7Yg6z0BAYFXEBawN1wow3Lrla+R83cytObvFmJJJeDTmSXr00EGJCf7dVJHhBhzhnHQDTwBIDRxzXe5FGOPHSxElQytf7R3kEHHVRgxpw053/329+NDjn0kJqvAJwAbY4AZPQV8JXVp4K5PnFtfgFGVpz4FrLSxeqQmypzTnvGt3o//umPa7V7yy36KiZwZ+VM37J7GQrNNFDf7KNMVmyV0QY9lOWL7H5Clq9//Ru1umce6I+bNjt4dEt/Y5+/I5eVJTeCbGNV31ggs8ewxgHwywbq3fGOeywdl3gpZ1WQvb1KQS/9o9/cDHnSYDyYQ3R9VRvbbrQiE0ANiHtlgt2A2bs0sGVl3Pms5jVOzAl/4f7CF76wbK5/2VRfGAPson392fcv7r6DvOZ9/Av7szH/9/3v9bkcX6Ed1/yD/uOHzZFNWhq/QjdyO6T7wxS2MIfIq23p9HWO9JU0Y5WMf7yyP3LFb+dmczdH7GflW75xirTlOm3xH1NaMZoCutWYTIpMaucmDDKxNttis6VL3JwUJ5HA4a7YpHW9/rr9RXllOVHn6si/6OKLCvClDcSZJGgImFYVBBlODBBxNwbkCJTIRFfW3e6FLWB4fASUkZHMiNPKNZmyUiJobdKcCgcAvMhXlqMhZ/QS4KxwcKwcOocNYHp8IuB4JEBW7whyKAIXZ64dwZuDBpDwwRM559QEbmWs9rERh3jjZoNylO2XU/+H+92vfsnuUQo58Yl+HB9inxAZ6Bwnyd7f/973KohZrQKUC5w125ONLAUaGvlDCwEGaZNNtKU8WyFpCZJ+9ZGg53Gtx46cPBnceStrRZDTRwDU+e2cbdkrRFblkXZ9fuPXLZAAf1YI2JH+7tDJ4/C+0p333LOA3f/8z38vHZP00Vf+GtgftODHpuzOXrEdEhDUAVqs0Fppdq0+Us+5X7qwA/7GKRkR3YwhpO6mDZgby8590sZY2GuvvWpFUOAGrMnKFupGbjZhOzoDGezmMafxZVVNkF53nd7fbEemnOOhfgX2Wf3Kjk3Wixpwca4MXcw7xB4CtvLaNSeAQOXwVJe9/ALb5LAKaoXtWe0AFJC+az1S9nHjdcLHTyheKPYStPEwVrRHBjYz19hKm/oXqSvfeMtcl4+/A3Lxax6wpflsjmyx5RZLdff+nMPjzv6X5P0PMrRBXvZGQJ10MmrXXFHWXzwDLvrIwdbxX+a98ZLVOGluOsxjq53ALh4es6tnLlhlArAAI8ft2ni++S1uXnXTd37dMHoVxesdVgrNT7zpqO+2aL/S2NP4yFzVhm9hKmOOkIut3XACW/oRqKR7QJWy0RfRT7702aTS0Sq48m44rAyav/ibO9rUB/qCr9IvbIo6n/6ur3Svi8hjEzevdPfL/vgheWyhLju7UbDySbZnH3DA6M+aDlYf2bnG6ex39/Bw7TdtTmnFaAroVmOKo8lk9+sw2eSZgCaNg7MwkQQDE5Sj37UBK48NPVrDh1N0J88hWB247NLLylnjh7w7wsFzaJyXspb83em7I+No8OWQOS8kGOIhIDyiBWNl5UsnK6fHqQkk2uEArTR45Oax0D/c9+8LiPzHfxxTMnrsQgfvbAmqHAkn/8AHPbCAkLbUt+IGAHkc5xHBTNPdC9xWpOjAHl5etxrIqQuEZIrcZBSw3Fk/7GEPq3POi7PzErzVo/f9x3/UCogXl71XBURyquRk/xCQYPWC0xZMtc+WgK0AQv5zftOA0c23LQAkHbnrlpdVGqtTgCgb+bX6wGFLx88KBSJrbIqUR9qiC0fscRMZ6Q0Mk8vjOXf+bLRlA5Zso9+MIzKrx74CjEDqsY8VVO/wCIDebWILZQUPttKPnLvH8gcf/JoKbhmnAW5Al9+MzwSU0FUt2LMrmwMFxol+oieiq7FILsT+9PDYit3oTD+PlrWhn/yl6r77/kuBvj/84bwat74lJxD/bwu27MsueJkf+oFeVmDctNBde78/9/cFvtnWawT67Jfn/LLkMO+0lzER4EX2gKBKa2V8zxAJquoB+4gOgj/5rDCxi/mgjP4gp/lq3BgLVgv1gTre/fJuqnHA7l69eOUrXlmyv/ENb6zHiwivAnytD371y19WfzuXpj02NLfMR+OFzOQ0ptnPY3VysA9wscttdxnd+U53Hq3hG2mt3BVNZzdy5oFymRsdzFuRHb8c7wbK+KOTMeSgJx2sagNOALd5b5wYL0CQlTc3W3yYx4DeQ/M+m3eEtcGedPEKhj42BswXq3iIvnRxU6jP9PnObbxtufmWJa/+Yzd6G+ce6VqBwt8f1fAdVo3v1Obqox796OJj7hiHxg7iM0Oxt5s8r7OQ8R+bT7tZ82nSre7R3Y1G90sXVT36XdLGu75mMyDfWCIfnwjQ6etLWxo+ZHcj7dcNC/9LP7ZD2lDXuHQgbbMvW7Mbv2mMuJkzNvgTdbTtMB7YFi+rq/rPTX1WPMOXPM7xwifpU1p+mgK61ZhMUpPE5Mg5hwNk7bLzLuVovUwNiAAonJQ0gdFKxyNbALvTne9UaZyKlS2T9lGPelSBpavq45ejenzy/g98oIK2VRirch49mPgCu/eLvIDPUXIAHDunw5Fx4CYu5y8w4CX4klfQ8cvB5JGSR5wBbMAU3hzLx2Yft3HSHhEJYJwb3Ti0Y44+pl58t5rx6OZQgU6rJZ+cvRv/xexjHI9a8te56gKIXhiOk4pD4og5K7birAAmdThCIBSQo69HKx41cvCu6cg56xP3s/RjM+9CSRcMPHpmG4/+yKu9NW+0ZrWlDNv6BQ4ESLb1fg091fdiN6foPRyyecxJJ3IJ9trUj/qHfviTiz28X6MMUCSY0Md7MlbYPtsAj/cY/RUl4CQoaUc/GT+bbLpJ8VSfLR7z2MfUOPJekcdGAq2+0Z+5Y2cX/ffoNqbI6BE3AGac9s93zBS4Yi8B2Vhxrj49gDaPTAVHdiSzQMpubOSlceNFgMNXP/kVCPWpFaB//dd/LbmMXy/Qk+kubWwBYvQSiOnofTKrOru3wO19Owcbf+rTnyq7WAVhR31BRvpqF7Amt7FN94svunjpjQH9lCUrUMJ27PLr3/y63nX7abs2js0Z5diVTF6KNy8/+p8fLTmtMgvWxrW5Aki4YREwzQWPTr3rqh0rR1YL/XGH8WFOGkfsARwor//Neen6Qh6Zf9fGhzLIL1uaC/rDXDZ+nJvD5PHeoz4AJB0XND0e2+Qw1oBRAPEfmn3cRJp7Sy5bsnTO0tec88t3acdK/s9n23FTxl5s4wbEjY4+cROaPzgwHt00AGZ0AGboy0eZj0CtFVT9gsyx+zf9b9nku2sb88a3cUZX805d742q76bWX9jia9zR182BR/GAYf3FfAPFxkRsdOmll9QrLvVpkza3jF/9i/gW5egeQKVtspvrz3v+80efb+OPvvreCheb68PTT/9a3XC5obis6UhP/LwuoS/5yoBa9tVvGW/sK5+cxj6da5y2Ms6NUfZ3Tj52Z1d9zHec236NDY+ivbLhcbbxTnb5Aax0OPLII0s37wsCp/Q3nlHfd3r8XUlyTWnFaM12d/wSJ5zVipIB4m6nd/qUrmtkEjo4cV9Md44EGX3HoQoaAIvJzfmb/B7JCI6btiDprtPkdrduknL2HKTAIpAlAP2gOY7t212XAHf7Bs58f4vj0Y47XXd+zrXDmd+h8ed43F0L6MoAfxwFxwLgAY2cHUCAvPgsuHi/R4AirzR35s45N9eCG36cmbEJwJLX6kE+q8JJusvXlkDAoXHIeAE+HqO6gwQMOHE2s1LnMRo7JlDThfMEkNjFSolzgcE5/lZsPAb0yIaT44ATpOL4yGDFSzod2dmqDvmVoYP8DdbfYKmDdk0HsmiDfngJNFZrqnzrG/KQFSjDj13ZgI7sYjUAOFOfLnQWsOjgYEu28E6LVYT/12xktUC6scWZ4wFcGzf60WPDrW+y9egv7vIXJZtVUDLgSwY29c6lNrVBn50bqFLPY2UfmOXPDVnfQjQOBAZ2wo8Oyhpj+gtveWzjGsjVpnFBf/yBNsAPEHcNCClPZsCD7QVBY8tNi2+ACT4Cv3kA8OtDfYk3HcpGO+5U9bQrkOPFjgIT4Gss6xcBMLqyI375kr+y5oYyNW623qZ4mHu3amPMOCM7UAg8sJHfDZuM/tKW7vogbQnceFn1emQDbxs12bTN3gKosUcP8tJRoMYf0CUf2wIW5qb+ChC+cZPZaw7mGb8B5OgLc9s5AGj1xZi0cpyX4b17SJ6/b7YFesxzh3psobzgf+ONb1zgDk/y6D+rk1e2cQYsfKYB/i1bf9IRyDa+zQ/ymSMAnT61kmdc0l9fkp29tENHepnv5hpbsAte7M3G9OdH9LF2+BJ6KKfvzQfjkazkN+bNJ2NKPwAqrvdrNwvbtTlqfPjjAX94oq/Nmw2bLc1Vvggf+huD2nAdOxhX5HfNx/BB2mEb8juXzxezGQKOkXbpYOzT07hgO35DXfl0Nn7YxQ2xcvRhKwdS1nh0wwMAk0Vdft/4kIc3YE13f/CgbwFM+hqvyugXY5Qv+upppxVQpr/211mnfxT78sv7LkTpmxsKGccAL+C/ojQL46bfobs+kYlnwKevdN3y9NtC5Sy1W5myQoHe/OY3VzDnEJE6JhXHnrs1To9j4xQEBCsq/sSd85LnQJydQ33l1SU/AEcHh2ttOJwrIx/ISL67+te97nUVxK3ycAzGG75ImTgbd7+cnEBMPnfPTYvi5ToOcEgmkbTYh62UHfJH8iNT8l0HkJE97SDnKPna7tf98aEg7nd2+i1tn6PXxnBOqY+fsvKUHco31Ikd5Ke9Sf6Rz7Uj+ugj546hLtEDkQ3JD7/YCynbP5oqAFx9O7GQOo6F2ijbtroepSqXz7wgeWREqa+d3vb4PR4yOpeWfNeTfKI7Ml7ZT0COTPrPeWyF73wEcOKZuZO2IpcDL3yUy28o/OnvPDYdtmsO+mtRqyiZE/IF3yHRQVntAwPGgnNlEVnxlEc+epMtZcw/+dLVVQbPlCG38ckvSJfPhvLVyzxjR0QnoBFvbdLFPI9ttRMwRe8rbFHVeGgju0SQ2aqbtAe2mx1gSDoAAyR4rAnsWLnH12qQvgDeySJNO2SgAxnWW6//MY9vQgJ7gAjg5q+U79tuEKzkk4/86iK6ZQyEn3zl0veu2UZZtqSTsspom57OkXT8HNIRnrFj7EpOZfBzjU/GCF7y1ZFPF6uTgJObJvo7lMfDr+vYAr/IQG5pCC86RR43At7nk+/xunznZLRyDei5CdVm/FfJRd52Tk59ph2r7xde2MehvnfThR/CszXZaH7/sboS27sBtPq6opQ+c1LkdEWPBuhmWofNcpjStUlXXXVlO66q8zYBZ5rTWHq9KtTuPmfucpe7zOy8884zzTFWGt4O7cxHbVLOtDvxmTZ5Z9qd7MynP/3p2ZyZmTZBZ89WnZpTnnn5y18+s8MOO8w05zrz3e9+t9K1kXbaJKjfSVoM2yw2RW52Jd/wWFWaj8di8F1RMk4bqFuUtvHpx3jsry5En4wHxzWRMfPDH/5w5r73ve/M1ltvPXPEEUcsHftDXvPZKenz5c2Xtjy0svXQfHJe/XpskwZ6Zs4777yZ73znO2WDEB+FLrjggplTTz115qc//Wldo6HvWh77vv71r59pAGhmp512mnnWs55V7ZBpeequKo39+dy2VrZ9vL71rW/NnHXWWUuvV5bIkL7h90888cSZU045pa6H1MDezGc+85mZX/7yl3V9TbKb16F+vvLjaXUhWOpud7vbvFjrmo7Q+NZ4StdZaoO9jpA7Jnc7fleF8l6IRzEeIVjyz510+LeJWejfEWoOqO60PJrx+NPdmDsxlLLq5RjWHabPd6RscwZ1eHyjDY9u5Lmjla6ssUzGtDdsZ5h+TYdyK3MsD81XvtuVDn1FafKYT8Yc8icpacnPgSavJ2mh/GH6ZN58pExv39V45THp89M18TW+x2N8WbIkb1lllpcmeS3vsSySnz5MP60ImZfmpEfL3ku00uWRIjIf4yOG8qRNlPbyiyLHUK4cw3LzE/5pc+6xLBrKMdme3zH1fpdOb6s4HkV7VJqy+WWLPfe8c/MV21ca/2CONSAzZ2WsH729+BdpVvY9Vrc64q9TfRPOY08rJuqnnfmOyJjzkOtxm1c/hjzI2mWc6x+VkzdJk7yGh7Fg9Y2tPJrFx7Z44Tkk5Yc0yWuY79yKocfaVoZRVvPY0WNnr1N4xST+OT54eDRO9TtcdbcKO+zvpE9pxWn6yPV6RBnsJj8ycUzelSF8BATvQXBaHo+YhCakd3syGYeUdoE5dSzBq8OhOoyDLtN4siK8TGC/k05lSOpkHPrlkL13gyfeDnJyWqi308sqo+rwUaa2/JI7fNGkXi1l9vfqlL+uW2wC5rpMY31DV5dvTMoNyyLlU2cyb0jLyhtSePVfvMd9v6KEx6TM0nrfePSz8u/fhmfkRTlfWXnRkN8kLSvvmtpcVt1r6psAOnPP4dxcAHTMB9dYZJ6F3+R8m+yHhWjIY5LUM34XoszBhWhZ7aKh7CmbR4b05Bcal2pHPj9w1VV9TKXZbOLPL6gzlBfLoQzqsxsba4ef0QZ+eXw8n8yxkTZQ74Ox71ljDcIsZEO6jev0tD6PHdJDyQ/NJwtSLgAWJTbQxWNOv3msifCZ5L0Qxefig/DSlkeyvT/6I1p6u9a2A3/2icxpL81mvMpXN7pLW17ZVhdajEeuU0B3HaelHdX6JwN+6URtE8p+oyvTdyaZSTqc4Jn4BtYwPRRHQQ6Ua6tzZFLXO2L+AGO2SJOt/l1aNvrMRynDUXgvo+ul/Fg/9buzHDvC2MXl0EHkGJZF0sa/HbAsRLH1fBQ+i0Er04eh5ZVjedvAb9JG/S565WjS9sZexlDeX1sZSj+j/JIVrYq8Y14rRtdk31Xh21dejOM+RxB+47EvAErtgTCyLKvNZeUNecxH11R3WXRNMpmvfqObawcgC2BJM4b62OnzN08I1l+/7y2q/81dZcnTAVRvd/ZnKeGNH/+lDP/HjvYwXhbFRkM5e1srAuiAntnERkNeaD5bRo/5SB5d+HJxGZ8ALBS+SNn5+M9HeKa8X/YWI/SBfkHai2zK9TGrXW2M0ycpMvslX+x4Q6PFAHTj3p3StUoMvjKHCW5iODfQTZBMen91uLIDX71hMDWhcvQ2xk4jkwxFjkxYsjg4Wun9zjjBpVPqXpOs+AxJW75FRSaDPSuD+Ax59ZUef6QwXhnwq13p87U7dvCd10LHNREe8x3dLv18SOGbcvNR8pZ1DGl55V2ofqfIHLt0mpR3vmNYZyhHbOw3vB1IEf0z5DN5DHmFpHe7jtvMLx1Sd1nHqlBkmu+4JpqvTo5lEZv1cdznUYJfDnbsR/9DnSG/yXaGeatC8/HNcU00X53hkT4CiKIbArjk9zTljKVeXh6A0W/o5gJCh7Runw70hgee8X3OARPAcCjLfJS82NyBxufLCq9dj9kqS2nIK/xWhFI//pgN+OkOcpclz7KJnWJ/dhc7tJG2sgAwlDt94HKYfnWKr17YX09p+Wjle3hKK0R5Z6o7mQS38XtUC1EGuAmJABqf5/C5Ee/ArSyZQI5MOodJqh0TtElceZOTi+wcn0nYHWrnpb4v+nenYfLGMfUhFj7zTdZert/pOmIP7eQ6v8ppw10nkCedjRB5Ytse9MYAUd3Op/MEFIc8u8xjp5NzZRY61F1Ks/WKqq4T7Y/LhLe08ViI/ftYGKZFl/xOHitKc+SdoP7IqtvMEf37cU1uovMd6ze0X18JdqQ/9R/gL0AsDw359ra67tLHOs0Fa2l/kuZLm6TUne+4tmi+tnIgtutjuuvoN2nsmXLLQ+Gr3kLHNZH2FzpWhSJbP8ay4GueZ9wDZpqSrqyxlLLKxSewj/z5aCxz31KtpRR/aVde2W9W8RnaZfIIDc+Ra83O1Wd89Pz55ZrkNUmTvIYHIjN7RBf+XBpbrCyFF9nMXfZyzQ9HF9cpy58EALIrkj95IEW6/HP1Tv6Ulp+WPXKmtNw0HKQGuUHd02eDTw36/i4H4INyx5jJqF7qZ4IAcMjdi4nh200+Yvqc5zynvvuD+iOCLoPyAToJAF2efh65BNi0E3kdJr6VMLLGGYYXCr8lSy6vsnk8qoxl+F537Fh8EiBgNPJxAHEC+JI3OkjHX1n54cU5OKQ7lNNm5zn7od52aCuPX9SVN3RkuF1xhc+pdDCrLOfd2NW1OpEBJa2dDX477zl6zNpSeY/C/fZVzq6Da7p7T4eM+Shzrlv2bPluX7++x1SAaHa8DMkKBVs72CE02WclW/t1TVZyoPyGlDMWc46veso5yKR+yDW5YytlUj75PktA/3zCRD7S112mDkgiW+RGQ75IOUeXQT90GZXp8rI52fu4leczFJEr5dI2Cu/rOtE59nGYV679DlfZF5O0c12kyOW3j4V+PpQ317HRNVOvGxv7jV++PtJQbvrnmNRnRfQblnWe6/l49Pz+2/toXHbyCE1eT2nlaOyhp7RKJDgIRsNBmWAi8F25dPWq77Fogg2DLpKujF/kPOUAIxPDBy99Y8l3l/wi5YEFASyTF6UuOQQ67eA5DHIAjTR3cWs3PgKE63x3jux4hydHV/K3Mjmv65a/wQbrLV2Gx18766zT34UL8MB/yWwgRvLyrofzvJsR3aUJwn5dZ2mfXGkXT/nss/ba/ePI6gPOa80CN6R9aeuu279vRYf+7ShAooNEuiI8yYyALvna6I6+y+rbWPTA9/wLLijZS8a6I+52UcZKKhnw1F4BnNaWNC+2K6ft/jtr31aGXeiTO+xuj/6+EAAj3aEuCoBByuKDOr8+FpQle7dXtwmqtPZrnGHBzuoln+zej9SGNPl4dqDUeXb5blRjR3kv7LtOu/jFBs67Lcdy4IWHsgGLyevl9U/GTR8faTPjThkfKCVfxkpP6+9D4YNip+sL0SH2CM2X9qcitl7ouDYofCf5D9Pna3tZ9kmdMY8+jvt5wMj1l+YbLytLQzuFXGc+oaHtJsuuDC0GjxsaXb9H7HWITJbhhBGQUAK799369biMAZs6AJBzwVo6YCFNwKr6LRAKeL4s7iv4PuchD8kXoAK8lMuKl/MEM1/VD4DED2DooGHtAh5/aMAjwVjQVS7lgRt/cepXe0saX3XSDrn9eTy9lYkOgjGZ6IZXgZtWXj6ZpeMTXbXt8NV8ZVuxpeBCmdhFfbrR6ap2TQ5tkwNpV5p9IvHQljou5Nmux56cse/l6jd+ythWCIjTDl0AE3KSyadd8hHSABN1fMCUnS+77NLRb3473quW7GysHTx9BRyf0rPVvbTx8TFTH0eVjsjKJnSj05VNXr94kk2+tpRX16FvOlhcs9LJaAXX1+PJ7DG9dPax9Q/bsoM0W2U5ktYB4+W1ZZYv/2fcWBVkC/ke+dv/VB06ko9u5FNee+TFj9nZj63wszWVshmz6rg5sfqMtzHIVvpPvnLal+aavfF1ZM74dRgTeGmfbPLo+KuW5kPa6io3pSlNaUqrG03/yvVaIMFHsAlQEBh/0AImU/vekeBnf0Pkmz6CsG10BFE7Ifh0iM+JOHwjztZEythLVZC0NY0VOhti+y6TbVP0hT7Uln0e7dEpwPsCt22gfCfI5uOCHTBh2y/8fddKvgD4vve9r4DEQx/ykNGef/7nFVgFYHsTCtL2JrRNy7HHHTf61Cc/WYHSt+gOOOCACpy2hfnKKV+p7Z5sj2OfWPtz2jbJNjvasA+grcHu+Zd/WSDE18XxposvjJPvAx/4QG1Bw05/+Zf3HO211z8VaLDH6bvf/e76RhSZfTbF3o50s10TvdgF2YZKcLe/ILvYzsxX5P0FEf5koSv72TrJyueBBx5YO1/gb8sb8tkBw04a9uX8z9bWRQ1UAEryn/Pv/z7avfUfkGEOkJfO//Ef/1FbKfnSvC+n461P3vXud42u/OOVtaWQv2b60kknjd5++OEFBukNrNsDFljXP+x5+tdPry20yArQ2CDednu2I7KBuHq2PTJubN+nz40TOhoz5FLXd/yMEVvzGAe2OPN9P9d2CPGpGtv16FN7+qqL/tBsYCP+5z//+VWf7r5Cb+wAhg71bB1mn93Dmz4AE52Mf3XkG9tHHXVUAceAU/1BF5vF23vUeLNpuk/gHHnkkQXI7JuJl31J7SDwT20skNWm8sa6nRPYOJvOkxuY1Sfate2T/Trt2WuMPaCNYXLNur2V8ntTmtKUprTY5AZ2+leu1yESqIA5QQW4aGYuUPDlr3ylAhXgY09DQe0FL3hB7b8GnAmqwARgIVBasRA0n/rUp1Yg01mCsCCtrpUMne8AkHxoVHmBFPgSWG2JI+DZqN0G8QAF8GMT+Ne+9rWj73z3OwVebCRuU3IgEuiUZ89EYMj2LOrYcsuefIAJwPSOI46ovSV9jNhGzK95zWsKOPqQpZWm8y84f3SHXe9Q4M82RcATYGSvQHvCfqOBV/tdAmLkBiKAVgH8xS9+cYE8e64CkG9/++GVBqgAXz6ELFgDog4rRXhmH1FACAgFNIG+iy+5pMDVxg0k2N/wLW95S22VZMN8YAFIpC+QQH79RS9Aw16UbAwQeG/RI1p99IQnPKEA+Stf+coCOMBm+t2eicCtjdqP/eCxZUf9B1ge+d4jCwDZA5XMb2ntsqmxQH5AzDjQb+wLWO56+10LlLCdDdsBfDK+6tWvGv3kpz+p7dfufo+7j47/6PElG1Doo6JuHGzPY0N2OgAuPvzpRgPoND6AbmMGIHTNmQBebtL0CTuwic342cDYBTLlA9/GkvLkByzZy2qgfR5tAA+YAYtW5NjrPe95T21HZDzRETgnD8BPRoCO3Pb9tQJ6Vutb5dnUiuoVS65obdypZD311NNqlc9+kW4IzCV66HNjGS/7YG600YZVzkrlhQ3Y9j/66M5vSlOa0pRWJ5oCukUmwcLhfaN2/18bWQva3pUSIK1YIAHQvqk2SbeJeh4DARmuBXDAZYdb3rKCsf1SAQZAxyNXwcoKy/Oe97wKdlZrgEFgDiC0SbXAaSUG4re6Awx4ZKb+O9/xztHbDzusViuAGqs4t9tllwInn28gETDyUjsQpK4vhAuUSDmbx9v4GngRrANm1l5r7XqJf7vtt6u9FQVcefQB4AR5QRvQEegFYyuMNvsGHukBWAjMe+21V9nH6svJJ59cQAzI8csmZGU3fLMhOFsD04CCx5KbtWuy37GBF3b4SgPXd7nLXWpl1AqO1R1AGciRDpiSDeDcf//9R/e9731rlfGXzcbZsJ5td20yf7CBNnsYIn1OJmADeLUy9pMf/6TAN1sC4mxtU2xtnHTSSaUTIKcvrXABL8A1gE8HoE575MJ3s003q2uPWL900pcKTJL9m9/45ujm2968bKkeezj0vTHHRgBxNvwG0ow9IIfeyAbfADiwabWPXMbPyw86qMYjWQFtcuPNFmxktRE4O6yNJaBMP17afumIT61SN9CnTUCYTgApwAZomwf6ySqcsQIYA2AXNUAmTT39bdxs0ObQuef+vm4SzjnnV9XXZDE+2V5948M+sAC6MbH++hsU0D259T1gnL9uVn5KU5rSlFYnmgK6RSaBXVC65JK+WTIgJ8gJPACIR4lWuawguEYCF8CjroBplc0jNQBqqxbMBEwrZMoJvPgJYgKhwAwgWQUDhr7/gx9UoFVGwBOgBX6gD5jYuvHzS567tkAN3Hnc630o5QVvK41WzgRx7QiUArDjEY94xOhBDdAAeh7RCtiAFAqYFSyBOAcAAURKBza0YQXNyiEwoYw8BOD99ne/q6CM2A4oAWzpEB5ktdqTx7Xbb7d9lS8A3YAPcMoWVrx+1MAUoOsABAR6+tORDYCY5OsD8uSRnPPb3e72BTrO+8Mfyg6IDndqctGTbH7VQR6xA08A0Y03unGBZXYESPSFPmdT/aX/ABay6GsrjGQHjBB75z00FKDKfkDa3e56t+qv/fbbb/SJT3yiVhGRcUcmfB30IKf39chGVuMM+M8YtTqKyOSanM4ByJ3a+AK+AEngjI3xRQC3/jeG9LWx+L3vfrceoVqVBOqk6VPA3YqyTdbxs5qoD4BfbQGyHpu6efkF+zR9ye5AHqVa+bQqu+3Ntx2tudaaZSu8X3bggbV6a1X7jDY+jDn20o8FhptsbBZ+GXNTmtKUprS60BTQLSIJEgnuCfBIEAbGPI4USAUyq1lWghxIYBXMvasFvAEqApB0q2B4O1wLgIJSVqGABYEfSPTO0+/OPbfkQIKtAA2U1GpIC9SCOhL08PEumvJAoHetBHGg04qZ1SMHQCCYe0x7yKGHjLbYcot6t0ywJjcClujpFwm26kVespKzVrWaLt4xA2joR5erZu13/vnj7+vRGYDCQ56yAjT7kVP6JZdenNJls01bPqCG9xYNUGzdwNKGTVfkkadVs4A28uCrDX0R++LjsxrrrLNWrTYpZ+UzRDdl2BYFdG3YdCcfoGzFzaNKwFOfA99lh1lgRhfALmMFTzbSnnztAXpWqNbfYP3RZZdfViBP/wFgAIvVQo8oyS1NPpuHn3T9AdBsuNGGxUsZ4McKlhU2oIouyC8wB7CxT8jKmr5mm/zxAvKrPWBVeTcObjr0LfAvH/D3XqFH2242PFZmH+2oSw9y0suKqMfI29+yg3T2Uk6ZHzdQzyZWXG+1w61Ga63Z/3oX3WG33crubn6k6RfzQd/iHQBKv6FeU5rSlKa0utAU0C0iCST5K1ZBQzAJ/fZ3v61VCUDD40QBHoBIMHduNePJT35yPeryPhIQAUQJ6oKpAC1oA1ACqzYETNeCmUdzgvQpX/lKPeKT510oAdajN3UKUDTQgARmqx0eA++66+0L7Aiq3l377ve+W3neRSObdrX/keM/Uo/qrIoAHVaLBFl55KCPAJprMmhXUAYk8Nm5gTFAhFwCLEAp715/+ZcNWG0y+sIXvrj0hXvvbQGlVurYE0/gwh9B0AnQ+V0DsdpzeNy3XtMByAEagKjfzwIxj4jpbjULb6ty6vzd3/1drR6xh5VR6eShH7n1BZ28iG+lUF1ADKgE2pBvzyF9DCyxo8fngMW5rTxwSVf6+8tb8gHUAB+gzabACNsra7XKDYB+BZJ+fvbPq64ybGE8eB/wkEMOqRWv9773vbWy611L712SPQBHP+ojOrlRGNqQDB5xAj90BJz0lz6ni8fU+kCbVh31u/c+/eEEO/lVh67qawdP9mRvfWZF1eqrd9yMaSt97GzsSKOfcWLsbNDs5l3JADI6k1m/Gu8ekev3Xze9fv+H39fjW3IcdNBBNVc81iWremyAh9VmK4bkCOE1eUxpSlOa0vWZpoBukSlxQXASzAQZQfW3v/ltrXR5r0xgP7sFWYFVABRQlRGEBCggTBADNoAM4EAgc+19MmlWNgRG71wJkl5SBzwEVjwEeI/UvKTuJXl5VmjO+tlZ9XhMoPZIUtDzF6BbbXWTCtSCq5fUyXnnPe9cwdpfFzrIu83W24zWW3e90RGHH1GPTclJHo+SARBtAz1W96xMkQ2g8KiNvL7RtlMDtd4t9AiNTgCdMnQA9DzOFYCt7Hg8abUHkABS6S2Aa8v7cF6Uv/SSS2tVEwiyEkNObQEMlzWgQKezm409nvRXot9v5fwxh8d7Vq+83A/4+cMRgR0PgM0nZzzG9ccXbIT/wQcfXC/zAzzPeMYz6l08QGbN1t8BuFaSPDK0Wgm837fVB1DYKoCRrnvvvffo2w3QAIoezVpF8/jUWNCGdxP9AYKVLe/hzVw1U+/zWWXzRweAnz8YecUrXlF2sWIJYOkLegCKHmuTT9vf+17/xAlZPD6WBqxZnWQjbVjtBZ5Oa33wpje9qR5tK8tuVuHyXqOVWqtuHmPvs88+BaKMY+Per792NVbdwPjDDO/cAZFsDnAa00AcefU34GWsGT/GU313selAPkDsktanwDP5tFkfb272ILNxjg9bmycIGHXQS5veNX3nO99Zc8y8nKT50qY0pSlN6fpEa77En4c18smDFSWO3l8DZpXphk4CJwLYAugANkEJyBGMBD7g5VstKHnU5X0uqzPyrdoJyoKaw0qHICiQCd5ABvAjUAM0Hs3h7zGpTzLgDzTiK1hbkfFeliBnlQ+I++YZ3xzdpIE34AMIANx8PkJABSS1p1891vKXqsDDmmusOdrltruU7AI0kGWlD0i0Kkg2qyrk8R6a+niThyyAEHkAAitLZLLqJs0vnT3ulX+7XW5XegNVVtPwt2qlPQCQfOQAwNibXve8xz1KLitL5LU6lFUe7bOPa6uX/mCBXGxDbquTDn3lcK48HZTTBmDmL0L1lTSyWH3yeJCs3ptbd3bFFIBX/tYNgFrB0x6ATE79y2bSrcb63b7JYCsddgDG2cYfOgAt/jjEahSbAo7sa6yoBxBKMzYAVX9UEXCpjlVHANEqXcA+PuSnI1BGHiuQrq1msoex6T21W83aGZAGqOmAXLOvvgGG2cUf5+BtXMqzqqttK7DaJh/7082vOn/7t39TfVuPT1uaA+jbrdnLpujGA5n1gz7Elz30AZurK994p6MVT+MYUCQL/ZVVX78AicaMfjMupKXPHVOa0pSm9H9JYt6RRx5ZN8QrSrMwbvodusUkIGnWnGVPwA5wsOICvFg5EhCtTFgpUFawqkeFLc0KBTAAFAiYVoEEXAHKtdUGZf116jve+c76XAjwAQwIavgLaMBUHmPKw5NsVr2OO+6Do4c+9CEV8ARkQEMbgjGg4shjN/XlAXB0wUeeR455FExPbeElDzDUFtnJoq5VRAHeCgo95AO8ymgPL9cBSwa2lT3gRBoZlGWjbODMzGRCrtWP/f1eZTuv2Y86k5Hd/NJLPsBMH/JoBzC2UuXaB4bXmtVF/SF/0+Tiiy8pfZHv0snzmJfcDu2QV1vyUOSKLNoETPB2bUcNOyeQA6DTn1bFYi+6Ankeq+rzP//zPas80mbaGZ6XHdqR6+UhK5Cve93r6nt4ViCRtsnI9nauQNEBONIG/YwX/TVJytE7/bUs8lkRdt9oo84nuoeG8wvhTWdjBOlX/RiZlbfy6g9TAEk3MMmf0pSmNKXrCvFXq/oduimguxZIEELzBY3+Haxx3mTAQrpk2B/D4In8JZ/3pnwqwgopAuLCx++QpzYAtle96lX1xw7e0/MHDQElAFUAhvMER2kARyiBO2muHQCD9JQfBlvXHkPKtwKUPPUYYo0J/i2xyT5OU0/ABhYRnuFBR3X8DmVVZ2Y2vRWuNARkyQOSEL5IWvTWDlvSKfnSlNFGbOuRH9CnHn7angRT6kh3TubIHTnw05Z+kKe+sh7JSrPaOJTZOACmgeP11zfnxnaIXXKuTmRVj1wO/JIe/VLPDYPvEPrrVJ+l8YkcK5+IXOrTF29z3i874O+PQfBIu6kT3Xu6dtJH0nv/oWEd/PBPGmInoLexKf1iZ4Q3sO+XneTRTb+5MfBoHlk5ZFd9MuS9OhObLEQZj1Oa0pT+74nfW1VAd8Pwan8CEqCGwSkBQyASXBI8418TzEOuE7wTAFNHYAI2BC3vYHl0ZIXNipzHpChBOU5a/QR2ZEXQipTHcYCb4J18AdBqGnKe9IAU7ZINCcKCeq6jp/I5TyAPH4+9rDI6d6D8KqMsfg7fCZMXW8YWZJAWHtpSlw1dR2/y4lNAsaUpYzN+aXQLEAj/8BTo8XTd9ejggO217WAP7VTd2fbk93odUOJlYobIIz/15A8BR3iikq9dewwLzCkvTTkE5Oj7DnbGoBcFpMQ2qORstNZa4zYiI5LPPuFFR482fZ/PKmBWdiNz/vCDPNJ9a5GdfR8ubSLlrXLWSmerp02/+nbcX91moaX91vgY68rJ147x1nXrZfFDGZv4BYxr57LLenl19StdrMwBwkN7T2lKU5rS6kTTFbpFph4AgYIeOHrAHIMeQasCliDVgksBjwpw3f7qCzqdT1/VaL1T+YIXflbb5AlgHnF5t8q1AKdeAEDalXbB+efXfpbARt51S78pN7nyEsDhPKuKZEigFHDpIS2yJtCGyJo6zqOXutq5srXxx5YOOGlP2ZTJr3RBuvIbT3viqg/42OBeGUdkdR696Sodr7SPnOPZdZsFvng03ogc0v0i+fj6xc+5PDyADuCETP4wQg1Axjt1yqPooo5jyI8NY3ugetgundWNDeTF/r1IL6d8B0fjGwE27bxqeC1td2iLtOXXga/xieiprSVLrFzmMy7j1TYHHgFhsTldspJGDvopo163Q7dXypPFkT7uNu3tJB0p71pe16Hbhs7Sun2MLSBy7Va/z7deplPkTtuLRXiSd/L8ukDkCU3KtphyXlf0nuwLtJBcyyPziuq1rPIL5a1oGytL2kHXVlt/Kj1WV1qMFbopoLsWaFkDO3nLKjNJs11Uv5PBSDBLWsqFb65RwMGwbOQYUuoO+bbSFUwTiPv5+IXyMQ8Bc9g+0NIDcMrim6Dcy3Sd/JLRuby0ry15SSs+KrZfK0ZAXYK+cmkbL9eAibTk4YeKz+yBL0CXv1Qdpo9t0PmH5A8pedKHcsxH8vEmI/kKoLa2Y6dQ+PhV1nnkoUdsxREAcAH/yqLYJXbV5kJ2936c/h22X3YZlMsvgIaP64wF537Vadw72G59P+bTQXdfmet2DS+U/lUmuqXNUMaCNMBRWTqqFzsBjACdc0f0iZzRf1UIXxR92Y8c5Cpg39pwDMutCsUe4RP7+dVG8uZrTxkH+eYC624zY+aqq9RjqzGf8MIbpTzq42U8p12njaRdG0QmvLt8xlZvJ+3pe/7GuJBnBVlZcvmNzZR3bgylr+ignnIZK72d7kNCrof6uQ6lbmyTc+RcfvLCx5H5H/n8hheywk6f1BmS8pOkSCtafPAIPzqi6Jm20q408vlFfuUNKXlDHZD6+CtPF33R63f95SsbWVB+J9u4odJiALqpJa8Fmpx0Q0ressosROqk41CfMOMulD/ky4FnIsXZqpMjDsNvJrTD+dxJJgh0hyM/vwnGqDv1LhsHxVkKEJwH/pHFsZAs0vC+auCEUBwyqvzZ8lbUuvO4qsBd6iSoAjlpU7rfOFSfM7GSljxgLvwjm/MhSc8xScP0+fIniT2yiuaXHuROcHQMSb7DpLdSO5Qterf/i1I25FwZv5FN+7G5PvIbG5EhfZZysRNKgJOHbwWB2Xr4FGjDu5VxbTUVyPIpkrSJV2wwlE87zpVJm47OuwM/eVYzneOHpKkngMR2fuWrGzmHeqwMpS6woL+0SwekLfsfR3a/DrQqbUZn8yt8EZ1Q9NW+I21Jj12RfnOdMaZsyuizTmw9HhtIGXUcSHnzW7q2yJcxpE+lXxs0l3f/JJQ+6Or2+drnFN06yM5YlUcnf3CjDrJ6nDlBh+inDX/gA0hlzAzJtYPugEvk0kZsnLmRPtFO+kH70kJkDk918CWT8q7JRaf0R2+39580/BzK9jLjcUd+ssjXjsM1P6KMI+2lT52nTgfOY51D6kQ3Bxnxjo4tu1Hn7yBHdMPb0ZIrbUqLR9MVuusBzXbRvHRN/VYTr022G7U7cWxcj51Ef8SKalK2SQYkSTcB56NM6kzEyEYOPDgA4M91nMNQRsVz92by++VInCvvl7z+4EC98PcbhzCXXw/4aSe8yeCXTNLVdY7S7pCGPJGy6kymLxZFbuCMI0zgIBtnFwcoLbL0u92uq4CDvA+pDAftHOHbbTHuq+E5Svuu/aqvTbI4RxkDCYp4GDfqpL+0UzZqPPSjVwiUJzNQB9W1ErVihyKXNsNX4ECuvYqANz7Ft9GwD/uqSy/b28ez923kHfaddpRLXuR3rAzhh6829BM5rG76HmJ/fYBcfWzFDijtryyZV72/Oh/nKDaKXGg4fowTf4XufVufqfG6hXIBAGyNzBs9FbuwGQpPv7FlykhjT7/aS52Vte01Udr3O5Z7DHTyKz/2GvoBcinjcA3c+UQE2X02x2+ASeOCY12r39P62OpgZAy45rY79kWInZVzPSl7B0zjpwghbQzHS3Sc5KscUDq0d/oAhY86zpH86BJ5wz9tRofQ8FpZvKJTeJAhvNCQ1/BXnfAapk1pukJ3g6FMgvmOa6KagO0QCEzCOBNOJO/LKWNCeu8LT9cOeRxjrtuwqXJxID2/O0v5/ZMi3YFyOBxfyjjvdTpfdfxqLw6No5G21sB5SpfGsQ6vh/XJJR8Jpi159rwH8i57DzTkGNb1myN6Ole28158wj+B0F8u0z8ykk0faT9p8umRvlBf3+UPWVyrEyefekMdlHHIS0ByuHbgH0cvSOBPxgQd5/hl/ITU5YiY3PhRRnm/bg585gQ4T/+Fh9+Qa+2TBw+rpcpnzMhzrS3jWLmui36sIpWnDBvh3e3Qde6262PQ+bDtFaHeZrc/PmwUG9Kxrxr2VSEH0ia5VoW05xjKTT+H9E7jOTG0rw8vv+hFL6rdZ3wPUn50GNc1VubaxbkjdsWfbZ3T2TUy51MvfK8NwjYys31Im0h6zrt8Y3A6pIwdNx8+pP7EJz6x/uof6B2OE79IP5oXsXf6PUBq2AfG29w+6XYc2kXf5Dr1M84jW/QLL9eTfMhkvA11jP7SUj68teuc3p26vbSZ8WKuh4e2HZ26vdRXjk3IEfkiQ7d7J+mRd24MmdK1SVcf8VNarYgz4HxMJh/A9ZK7c5MxztkKR594Y4fZ03teJqw8k95dPx7y5Tmcd4c2vmOO0+t5HmPY/7MHHHlKxYlk9clKQuS4ctYZkTXtofyG1CVzq1K8HXFI6sUBIU5Q/VxHftTl6PI6OkDo5RaT8CYv+UKRGwUARLahrOohJogdpHHw5HekDBqWcUQv5Jz9Uz80tFU+wqsOh65O5Ix8aY8+aSPthvR3ZESpg4Y6hvTZGrOyyks9ZbUf/gUmW77yPb33n3PyXHrpJUv1xWOynRUhfKMfXglwHWSOAyqSx7b0dqwq9UeifdzSKzr6lRa9nQu+l1/eVz39la+t6Gy9lv5C+oIuypObjfANfweKztqm5zrr9L9A7vL0dtWhb5Vr564Xi9JnMzNzdQ7lOroP5VZ30lb0lG5s+0ty3330wfLIDKxF3/BCxmL40xWlXQfqn+Xp/YC0o13UbTaWWx+5tqpevrCd4x9/6Fpd59qTl7HXZe0HsDRJ5oTVR3x7+103OhsPmQ/40SeySQ//2A5pzrm0UMpkPMnXLh5DOf32+TFe1R7ymdLi0vSR62pMJo5+dVzWHMhMm1C1qjA7CRcik06A9DjQXw16jMQZII4C5Zt4yyJDyweV88FgjkMgcTdMjo0aD/uacgpGofePhqQ8Z3SjG3Gw3SnZzols/koXzwQizsunWLTFaaEe2PLJi5mrffSWfcinLrk4v7xjk092JBAsJpGF3PTwa5eQPHr13Te/gK1+kO9ban59bJjO5CUfOe3sUHo3ne26sKTVke7zNvj7sDSdfL+OLnZgwMPnbhx4rt3SL2pltKtNn5kB2q3usB+72fWBDAg/6T7Qy0YOeeyk/iWXXNzy+idC6FG6tHG0zU23WeortE1GOz14FEh/wdUjQYGBLOTX3+RBPtDtw8HSfb5FMEw9NtHv2kfytC8/NpNnLLheGdJvs+6yftnZ2HOOf9pK0PR4eL31+oe+U2ZVCA+2YWd2ZHf6kEEbmaP6jo0czm3RZ3s1u8nYEUQ6Sn189SebuyZ7BwJj0q40h7Ldnksar/GNAPLaRv31fuOzqkSu4UHvYd/NJ+eyCA92GvaDrQb12/ve9x+jzTffYqlNjBV28uvj6PqUfRD9yZJrJI1sjkl/wXb45pUI5w4Ue6uT9vBYFfuZn/hP+jtEf/LQZ6E2lBnqNiTjif3SD8riox/wjS+er1+GY2hI+mUhmrTl6kzsM/0r1yktSHEayJ2cx0HntAD5hdZndh0wKU1czsghmOpT20J5t8RerCd/+eTRpptsWhuz225pq622HJ111s9GHz3++NGP2p2tgMwJ+RiurZhs72SvTiBFwD/v/PNGm2+2eW3fZWsq4+XUU0+tIGyniYc+9KH17TN7l9raTJo9WwUnjhS/vffeu+r42j+HAsT4np4ABZDZC9UepfQFUAAEG8/bduvYY4+tvT5tXSXNagW9fOTYBPIYSvs+omsXjyOOOKI+RPvIRz6yvvV3bTgUU47jc2jrE5/4RDk5fbLr7W8/etKTnjT6cku3B6k+soUVG7MpZ0lWfcTOVl7oob/uvOeeo4c+5CH1KMkWMkDPP/3TP1WePVnNU3vA4vnmN7+5+uy5z31ufZ/tDW94QwWWhz3sYWUrO1IAAdFfujbVjY1s2Wbc6A95tu5i28985jOjv/7rv64xYx/Wjxz/kdrybb9/3a/40csew4AqkGZsIGODzMbohi34aXnLrbYqHch6wgknlO2MHTZhB+PEzhb/3fp1h1vesngqI8/WZbE1+9JP8FnZYIkXHvixJSBtT2B77tKvwY7RlX+8srZws8VYytPZ2FwoSF4TqUtm/C4BvGcDpvlhTOin7373u7XrjN1YzEOfNvr4xz8++s53vlMf9jYG9CuAb8cM2wEK6uyqr08//fSae+S297M69gHWtpsBfax/jQM213/2z3VzRjZb0PnW3/Lc6C0vaZvOzfLt6DvSmCO2UpTH5tqzEwg/4MPRZNMfQBp/g8745jcLZAqWbJMdV9iQf/Brv2Y2232P3Uf7/su+VY9tTjrppNEpzfdc3G5K2Mx2f/rTnOVL3IApY0wAh/wSW33+C18YbdVuOs0DWw5edvllo6+e9tXa09q2f/Y3drNiP2Q3Tubg4x//+NrWz5w5tdlem3TUZ3TCVz6fyC+f86tz2k3c/2v8t6/+sh2kcckvmh/k+nard2Hjgz/9b3azm7Z+O7H8Bl+JlzFqL2y+lT5uFs1Lcz27EP2u2Z5Nt2+61Fhv/aI9/tO4Zmu2dfPGT6sPwMpjG2OKvzA/s2e4m3LxRnu9nzuxb67jf24ItBiAbtVvo6Z0naXhJMmL2uu1YMD5HXLIIaPjjjuuVmw4cjtPvOxlLyvnDFjZMcDE22nHncqhC/x9U/o/1kT9ZXN+goU2BBS7VuArSNj8/6ijjiqHYB9P+2ia/AKyba3cOQoAnKrN5QUeIE6g5mztJeoxCOdk71Ib/dtYHWjzkVhOwhZVNo/nwMlsI3+OgVO3G4a9iQUxPIBBsuEvT7p6HDlH9t73vrd0RAIb/XN3S78cq0rhw0lpm25vfNMby+HZ5ovjPKwBhK81GZRjH0FFEOEs2cgB9AgmggGApy5H+dKXvKQCBv7sKABwmoC1PhGwBED5QJXVLgFCW3aHANIEH+DgrW99awF8QUpbQBxZrCIIpmQXNIAKQVFAMY7wAug4dHKeceYZFfjV07a+1p/aBbCV1Vd+jR3yntjKC3IJJjb5B9rYyU0FXoCUdumi7ePaOXmAFWMMQNXPsTUyHtMHK0PhpX1BkD6csDFlnN3j7vcomYxLY015tkIrC+YQPmT2l9zeMcxf0hq75o+PhludtRL3nOc8p4ACe7oGuN0MGN/6Vh++9MCX1nxkT2WMDX0nED/lKU8pv/DhD3949LznPa/m9dfa/HZT5D08NxHGjTmqfTdP6u277741hlbWtvOReU1Pj3Wd8zvnX3D+6PWvf33doBj7+oJfMj6tFgEuxsvbD397yWL8HN/GuvEMbBiXzslqfOOrHj3Y7eBXH1z+TNqRRx1Z2xbu1ECOtt/2trdV//JN2rD1Ij8HbLHHy1/+8hq3Vp/f2exq67zPff5zpcOF519Q9ZXRjnFz4IEHlo/ds92ImSNPf/rTqy/pdEKbI25U9R2gDuTpK2DWtT5wU/aVr3y5ZP9pA9h84n+3fPMIGD/iHUfUt0eNQXLKv/DCi2qsuuFjM/w9etbPZDOu2YyeYoTVPvPm6CbLa9scZD92Fy/e//73Vz8ZBwcccEDZxDjnL7y3aRzxQ+a7g10Pb/NW+plnfqvaVM6YzFzxa8wi51NaMZoCutWY4hCRyWKyCu73uMfda4XKXZW7Qk7cHdTGbSLvvPNONQk5PMGRU99vv/1GMzeaGR173LE1eTmAu7Y7K3eZj3/c48rh4ecOHVCz0sXpuJt/4r5PHD372c8uJwOAuAu02TsH8IhHPqICBEdgqynBCSCzKuOOGcC0ggeQuRO00bvVHOV2aneJbz/88HKeVkSAB227Q+Zwcodp9U0aR4mHVaO3vOUt1T5nAgxxjgAfJ0u+RzziEeVkr02HImDQG4DMJvXPetazKmjuvvtudRcsOFllZFfA2KNHfUZPqxJWCTh6wRfA4oitYrjLBpj0Qza+l+YaD0BJvtUDQV0wobuVA84efwHaigznyjYej3Lugo2VL2BM/1rFNKbwNi5ufetbV18DVwDkD77/g9E2W28z2vX2uxYPMu+www41dvS57ehsQ/e0pz2txpo7VHzI8OQ2Lq3O6WN66seHPOQhoyc84QkF3gVRdtRXmzUZBDa6atvYB74KCLWglXeNhnNiZQg/cwkfMljhcHNg3FoBA/KsBlnNUFaAU3ZVKPIGkLaUZpPfV2AEZgF+qzL77LNP2Q2Qt1LKjsaTsbPzbXcuW1rBszoCvH/2s5+tQK9PzTNjDpj/5hnfrDbp91d/9VejV7361aNXvvKVpYs2jRdjzpgxFrTpJkjfmmeLSeTIQZ7b7nzbGm/b3nzbmgtAu/41ds11c8mj/fXXW7/k+vM2Nvgn49IY5b/If9/mX6z85wPre+21V/kp84eOAJEbUDd2dk5x02F8AXjmg/aAPGP46KOPLjCWpwjmrDEOQH7zG9+s8r+dXeVkQ3PP2DRfH/zgB5f/JbdVMze/5CaXMvwyvYwt+lvlctxul9vVnLbCRa5zWp+iv2n+DVAF/twAuyEDLK28utkjvznCFtpgG7zv1G4YzVtz6S/+4i7VBt09gaGPNtiJ3kAonfl4NuQr9PtBBx1U8vNl+ov/8qTD2NImf3d8O6zmP/OZz6jXOIBKN9T8jHnCH/k1zsWrKa0YTQHdakwCj4nh4LRDYoLgIBCZNCYQEOR7Yb/5zW9rwrrmeJTj6O9593uOzv7Z2QWKkECirm2fOFTOJ6sQJqeVG5MTWVXT/re+/a1yDFYD0J3vdOdyEgKDYC3dStO5zfmpy8FwWhyigxyoHFJz0L9sAEF59TlPTubVLfgIWAINfhwNIMGZcHJk5DD9csgAnt8TTzyx7iLJXvI2feh1bRHenJ/Aw0kCJsAB57vjjjuV/mSJU3MOJNCVfu7U2RIgpQO9BdTs7euuV139xzaAqn7WD/pWsNeXVjYBNTbVZ9oAzo2NU045pe6qyYpPgEkHFaPiSy6k/5EgAdRY9bHCyKkD28oaMx7VcfbI+ATO3FQIaIIH8EYG9tBH+DmXRiZkHBgvwIdHjuTxLuYH3v/+WgWhh4AqIGmLLR0BBotBsYX+0L4VLCsmVuZu2QAl0IG0V/I1HVaF8AEUM6cAD6CMLcxT5IbAKov2AOCdWzrbq+tRMDtakd9yiy2r7wV3fJQBNgR5APAfH/SPBfzNC7zNl0c96lHVR4COVVbz0TiqVfwW/K2aAfjxAYtNGXPa1IbxBJyRRz9n5Vm5ddZep8a7m9L3f+ADBfqUoT+9+QxABilXO9a0w/jTr2z32c99tsoCVMa2ccwWQBKfoj2ADJA3dwBl/sYNmjHspgI/vMhhPiBlzDf8gEBj+vB2Y2rFVD/wh9rj+zymNe4Rnc1BB0q6myar7R6tmtv0tAIIXG64wYa1KhvgicfnPve50p/voPvHGmjlN37V/AVZlGVHfMxtY4yNtaM+EPelk06qVcrcwHh6APjTnb5kl66vjCM3524OLRQYv97jpOuDHvSg8n3kdwOuXf2qDxyup7RiNAV0qzEJmMPfOANB6IILL6gJnDQTbZ3mELzkzFlwDgE0JpZyghRHhdyRc57c7MXNMSiDR0DkkLdfd5ccDEcRvso4gAv5yITmVIYAlCMxwTmgUHSSpyzZACJOwi8HKtiEj7v59Rvf97S7QY9IQhwNh2PFwWNmARIYoBdHf20RvTl8jpGs5GRDskkTfNZdb92lgYyjjy4cPmcrGLOnu++828Mx6l/BhmNFcY5s5HEd+wOFVioEFyum7tC3aOBpy3Z3/7kWzAQZTlmelVrtkwkBi/pfPxkrvr8WcMeJAzVnfuvM0k9/KCeIWBncbPPNlgZiMqljVSM3CmRdcsWSNqb6i93GFH2U00ZIv+MvICijDUHVu3P638pveJKp/xX1+CZnZYnMw7GJt7ErUAM8bPz1Fti0zc5kU8dnTVaW8HCgzCl/baptQAxIRuRwrm/1wQZtjEXX2FGfkp+dBWn9avXKTcy++/7L6IlP3Hd061vdemmbgA7b04XttA/MsbeVYyumgJzDOJF+bRJbkuPMM84sIAJIkN04JKcjwIPurumcc7qzmzKIHTZs88Qv++BNhzVu1FeL/nhlfwcSmXfKaSt/nKMdJN1YNOfMKYDJSj+7AfrADODLf5r72rICCDBZ0bLSBuQh8wzvjW680Rx7asOB9IN5iAdZ9mzAUn16khsPOma8uDHiK8jOj1508UU1x8hhXpmfTdEq7wPgQKnH9PLdNLn5xHeDDdbvu8A0Ow0JQCOb9KzS0sHNFZ74GDeRDZGJPdhIPjIeY+/IPqXlpymgW43J1/lNMsCEk8lqj3OTziQ2wVybeHZg2GijDevOS1AQdE005wJFHvd5vIeXQID3bxqw4CxNZoeJy/nhiZQBkqz8cGBWVpTH06S1ClflmiwcjglOPteACUdoBcZjJIGKswFmyOOPNMhHl13vsGs9AgQcPL7wjp+ynJxHCQ9/2MNH32+B1vs3v/61d0uuLCdo9QE/7354DMmJVuCedfrXBukXq4icu1UlMnkkbRUx+vjLULZ0lBNujpdNyWdVjsN8yUteUo8tjjzyyHp3DDhkO3zZF7BQTz/i8fvf/6FAgGAAfHjRmw3Oag67GarA2SmnnFp19RHg5o7fu0Ee0bmb1g/6jRz6o3bdmB1b6jm3muGxrDaATASA3eLmtyjQ6h2397z73aNDX//6Wh0N+KErNL3k8iWlh3asxglGxg5e+knfAm5WnAAT6Zu14KosuQQhh/GoLxMk2D3nK0PDusYVWbTtsZRXAm59m1uPfnb22WVf/UP++T4tsSIU+dmn85upPgMCgGPvMhnnALpVajqbp/rC6pSAL8081J/kNXc9jsMrf5Dk+MAHjh19/Rv9RghANAaQPEHd6oo5pt+BCUHfmPSY0ri4uAGFa4Nid2MCyKLPrW99q5KFryGbPGDNL3KT8+Cm400a0AqwsGJlDCgPWJgnxqtzN1L05f/cJG13i+1Gn/7Up8uGfKR5Kc+KHGI788rY9W6rfI8rrUrhY0zwbcCcNm7Rxqq/JieHtrwXbE56pEo/acYNnvrsj1f0TwWpq/1L2jzjH7WLP5np7kbGY3V9Yq4ClvrX2LRSp1yeqACP5uTFF108WrvFB3PUTZfy/gjDOCKfsQacsi9b0AkwvviiS2rOAYvhzbbmmvnNvn2rsr5wMATOt2j+n3xshYxD7fEV5je9+s1Xf+RK9ymtGK3ZAsJLnHhHYEVJJ3vEY1BN6bpI/e48/cNJm4D++skKhnctvM9gkuV9JM6BQwC6ADeTEigw8QQAziAv5yonmPrrRM6Mo+ME/BXtT5rDFHDv2EAXYKSsiS+YC9oegwpGVsS8o+JOVwDyMvcP/vsHo8023ayAnJUPk/3XrR2OgAP0V0ACiXdPdtnldvUOBl4bbNgAxu/OrWV/Ac0d8re/9e3RZz//2Rqr//jAB1XbxzZIuwAA//RJREFUZLjxjTcu58Ohsw/nBCB6BCiNQxE0OJfQMJivCuGN17Y327acpPfh2JBOnBugx+b0pD85XZ962ql1Z+0xkFUJTl0/kl2AYn/vGAKzgmt9qqa1pa8EFf3MzhwpsI4HZ80en25219fsZpx8r9X5SQsw+gy4FEike2Sjz62MABXk9hgKiLbSSmZjx2oVuckGZLobB6qNA8HKS9Ff+/rXivdd/+Ku9e6cMeY9H7riLcgIHgKFgEYPwEJ7+FmNQwBhHr0KvsYt3fBUVyCTF1rZfjQeBBkBz7mxyP7AJb0EVGBZIBcozS9kxUP76q0MDeV1TgbjxqGvPRbXv1Y63TgB6caGFWpl2bOCaJPB3ADwvW8nkOd1BDbUV/rZmBDQjSF6ImDa3PG+lJU5dgYkgUhte/me3sbmcM4sFkXvk0/+UrP5p8rPPOUpT61x4WYGiAPgpLsx0heu2b1uBNuYsxrvsTKgw1/pD/1nPPMPXrmg9/77719z0E0e3cwLj0SNPe/aAU9WBz1iBECU4/M2b/39z//8hJLFjQ8wZ164GTX2ATJ9lUeV/DBb0cG8Aubq6UCT2esOZ/30rJJLn7iZ+kbrT/6Az5SvX+nEZ5s3ZOIDpAFS5p25rg39jq85Y9x63O7XWCELm/Eh4gH/xy78Bd78L31cm9f8snFuDNCf/6CLJx3el/tmG5MfbeXNUTc5+kQb5uF3m8wXtHFkvhifgKZ3O9lH/CGjMae/9cUNCVuwj7HMritKszBuCuhWb+rfXfK5EpPawdlwdh4JCN61yjY7cZxzylbSOA2OiLOxDC6AcxQmOgfphVbL7JziTZuT8WsVx0TlyCylWy25aXNoWfoXnNMeJ8i5cpB+DWYB3UT2wq9ynBc5AQWBwsqLYARU+kMIMnFKdPIexx33uGO15Y7XOyPA3lUzV41utcOtSi/OKHKTZfvtti+HVGCpBTMrdfhYUWl+peQcBuFhYF0VwsdBVrqzdVYFAAE2FLzYUWDRHz5suvPOt607bOnmHsfqXNp92500Z2pVhY3Y6573uMdo0002qVVOQUhA1vdswQ7e/2FbY4TNAFoAaI89dh/t2OQikxVLduPotSNAGQeCujGjPc5YWSBMfXw9fgMeBQN9SVa6agP/nXbasf3esfTVj5w+exsHypFRcNM/+AK69GAX4wIYYRv6GJ/kMea0Ccy5+XANhKqTvhMwVhZwqIsXvcnpIAtbA69kNQYFMdepo7w2V2X84GMsBmDhJ2C6adIuWdjdH5sYLw59o28BFnNkkzZv1PGYlL3YzfgxBuhlHOYRO9D8X5/4r9FGG25UNhXk6WUcmH/6Uz1jyqsMVozv1caFwI0Wa66E8DOuf9pADjvoe3MVyJBHZrZwbiw5Z4OMUWPJ+DW2yJ157caG3zH+vUPMfsajb2+aY8YzH8PexhW/Y97+ZwN/ABC+xu3GbZw/8clPrnEqIOsv48I4xpuvJReQ3+fAHjWXgLiksak62jXW8dJflzZAuXGrSw9/zWpOqWteWaV1DRjpJ/V3xqfp7xoY5cPNIatt2iGfm0eyG6fxx+aLeUx24yV+kv5sRE66sLV6xiKQqw/I8djHPra1s+noO+2GzpiMPuRmP9/527DddIsT+GuHTQFv/UQOe0LrQ+XN3RsSmcOrCuim36FbzcmdeiaLCeJuz6G/OXFOBpm0Jr9JCzghk1wa58cJKuNP/tUFfrbYYvM28fqLulZm3K274xNYBBKORrsmJ8qv9jkITkagcI0H+dQjb9odji28DHpDllPFTxq5tIXwwhPJi+NG6mWcy/No6b9/8N9112x10F/PAqHykLqz06NoZebIkIa8QkOedHMdOw3zOM+kI3Zir5QZ6jYkPNkTWYWhJ7DL2U/SQjwWoiFvNCnjJNU+rWsDN3NXqoxD4zRjcUjytJM+zbgIUMuYMR4mKfaUL8AgOg7HxMpQ+hHvZdks5Ywn52RdWRquWrAxfg72t4rKfoI/YiPzhv7AnM9rCBJ9RXuXAgPhh5fyAiwwlnl07LHH1l8gA2q2xjJe5GdORXerXWx/qwYOWmL1CZkWssmKUmwY3QERbRgP/JR8esoDHMhGN32OgDSvEbAP+ckmDw9+w+qQ1V2rlG4+N28+CU8fTfaeIgJYtIc/sqr8ghe8oGIf27rh0QcAJGJPh7aGY1qb/BO55ZHbfNQf0tTxHrNXX8hgvABjeLM/OT2NAEythtFH/+GpjDFOT30oDz/9D3SrDygiwBiQREAb3QB47blBIRcdXafPtYGf67wvhwdQq12AlQ4XXHBh66Pfln70FTdiA31onLmBNma0K98NLPmNWW3SXZt43JCIfVf1O3RTQLcaUzrZbxyw32vq6zj7yXJAmPc8rJrFOYQ4Dc7WnWUCC4oMoUme2upEtquvYlxT/WWRd+RqO7LmoNZZ1z6xnR+n7x26N77pTaMTPnZC3Zl6POtOEaBVJuWubdIOx+fgwDi0ISiK/sur90J9h8/55/d3i+JMlen8x+Vdz9dW5EA5j5ycryoBaskf8swhabKfsyertPDsaZENj95er9f5S0tdZW29ZDW65/UySJ3J68WirtN4bg3bmaRVbXeS93z8IkfIo9bnP//5NW/9BSyfHWBi1ddfzg7rCOYCvvcyffvPZyd83se80M/IvJhsB0W+VdVzSMuj8/JQB3mXt1jV/yDBNTDqxhQw8dTB6lNuFM1Hc2SS1PVKAbDrr7h9AsmqHmK7+W4sVobIR46hnYE1rxO4EXbkJkW7yvEdyJxAkzdOaL5+W1Gar5/JK31lfGZkCt8hraqs1ydaDEC38O30lFYLMiESCMcBcS4ZDA6TMhMzToIT59yccyIeIbhDQ8rmTthdIWDE8aPwnCT8HGmLTP0Yg4HhEXKu3nwvmM9XvlMHA1eWnHPfo+LY73mPe9Y7JU996lPrXRGyR1eOiW5X57n4BIgAc/P1j+v5+mw+Imu3a39pPEe3uW8QblaHO2lOP33sGPbLsH8cKDLYzkpgYRv1kTLeEwsP6Y7Ux1/9rt8kYAvNDTSyMjbyYdkuJ96RtQP2tKFOzoc0eb0q1NvpR/SLvVb1jx8WorQ1bHMox/BIeUQuQcJjNGDFirsVFVuzVf6gD9Jf+tXqjMeqHs9ZPcFDvj5wc6QcGrYbPtc2TbaZI3ZZ6EAAED2yOuY9Oq8LWLHOY+khWFXP52ZcI79WmdVlU49fpbEP2+QvyNn9mmSSH74o537Vj19FySO/R536hpzh41z75FK3z7GFby6kr8oRGqf1sT+fm5I/qfvwCL8h3ymtPE1X6KZ0NTIkOAaOzzknhTiNToLz+DMlw7tS42hZk1N5lPHmN+fLqidPXe1qf9wOhzKUbUzJt7sFwBiZlaWbc48S1m3y+8MN1yhOnd7ueiPftUFdr77KRC5HbDSp06Tt5iNlhjZF2ui26NT140zHbbi+8so45bn1nSorrctLDr+x/dybhUl9Ug+lXfWRfkmacspH3siGkjYu29OzAwpKWzmuDYoe+LNDrtGaa5J38duN7jlH0W9ZupIP+AY4PNKy4mSu+vTEZZflEx72hO03beYEXqnz+3PPrZ0prLgbM8oDOD7BMuyba5OG9l1IT5S5sSzCq17JaDpZmfQoFQhiE/UBJaDJCiVdK50fbOchdmIf9S699LIm06geGyIgjIzqDeWej5alC1I/NiZbfFNW4eSTAR/9htJ++vFPRZkH/cZrbrvSl2WLP9U4uj6QOTd95Loa0LIGPFpW31xT3WVR+OIxPHdwIHEMruMwM3lNxATQpMfBLI9DW1HqcpFhEqz0AC/ghJTtZcgwWb7rEj3Iirwzkz8e8W6NOvM9cllM6jqN7RQ5yeZ0+Ggycid9IVJOnUmdHfpUegIAkt77jQ2ld5uhcdv+urOvbAwdMH7qZoUg5ceADkDr/TK2+RhwOpRLvd629qSN9YxO85E8lPyFyl1blPbRn6LtSX2XRfpHkPDe0yQBJvpM3+mXrDKZD8M+Rr3f+pz3PpqPbv+paDHtixebGJd9LnX9ETBEv6X2rX/6XFEWVb6TVmYoS+fZb8T8ygMc2XLol4Y01Gs+iqzq45eb6vgrNOyXIa2qnVaGyDFfuwulT+nqtBiAbuHIMKUVJkb9Ux8m/UJHJvz8Rx7F9XICsyNp3UH1gC2fY3G4Q3RkZcRklW/OxnnhvxApnwMpq742l7denOYkRbecBxC5owbS/KLoEifsGIKV6IjCc7GPSSKndLK0VqVU+rA8lZ0mbb4jtuz92o9+Pu5DlPKo25Pu7NttNrSvtA4C8R/zU0+A6bL3sSY9j0EdaSPtuZyZSV8mgHan77SPq15nWB9FruFBhi5/v/5T01CWPwWtSFvsYsVpbPv4iz/W+JafcnkhHe+UDcnPuPHenb6+fhG9ux/LzYyxF53Q5PynvZu82CFjkeXZKNfKAFvS1Nc18uJfVo16P+BtngXM4S8v/RIZlXP8X9B87UauKf3paFVH3JQWgTIRFzqWRbIXPubn52i57TDhcnSKA+kOaeyUOMQ4Rfk5dwBKArE6+ajkQoR/DhR5ujMk08I0lCf1OgCppKIAi65fJw5aYOO0Od/c7caJ46OKu3T6KC/PXXbkvDao2yEArjvqLlvXTX5AWXSK/vNRL9/17+f9GKf3I4BMunYSfMa267yGpBwKWPN4tss1Xr3o/TE+yGuc0Ak/jyTZ1a9rcky2g3cHdWOwFt5TWjFiM/Y2vtIn3Z59jnZb5wX6Dg5SDrmZy5zQh8oqo2+uX0TvPsbpcvnlHYRlDC5dnWt5ubFlN4+jUWyjjrLqSUPKBWipl7klPXacj2LnhQ78+aFu707axbtlNxrzVladKU1pCugWmUy6BKnx+ThtPhpO5NQZpi2blNGN49+cD+vPd85Z9MeMfeWGE3JwEJwTijNLEJhlMYcX8hiD3D0Yd90nqevWgwjHlDLacITkDWk+Xih6tLOesJSUH/PvTrDrG7DmWj4H7XAtXV260wMIHFLqOHKO8istsjsPJT+UvJ7ezwGfSUDVAVNdNuptIr9D/sN0YMmRMr3vxmnaSzoSpCz1+wtAbZDBHz4MZaFTAiAbdZ43auW8g9i37AlfR7XXjm7P/tkQdRNUlXGdMYYm+xx1eedSt0u/kZivzp+ayJPjT0Er01bsOLQXHvqRnxjaM3NTncwXfZY5I89YuD4RXaMTXbLaZYxLoyPyXp05Hz39mhvGaco5nI+pj2fl8TbGna/KeFDfnDF38On+qMvTj/nDtrKr0u6Urv80BXSLRJlI7tDi8EzEBDNpJqNzZZwPVyjiBDiQPBoMKRsaTuwhXX55fwcmbeS8nMOAX9rTNoeBUk6e8zjw7lQ6SQf+4kw8oqEfPsomWMfx0zeyhq/r7vD61jXKc6rDAKFs3mHLEYc6H0nvunRg2N8D01a3OX5dvi73UCbnqAe2rjf5evl+rZwjTjX9iSKX9OTTK/nykp9zRyjnS5b4JpZv8a1V7+2RRztWEsgR0D3k4ejy9n7Oeco6t8Ioj32G6X+c7RvnApS+tBrR823mf3Gr02VGkR94E/CNUWmpS179iCJL6rKld7gSNJE829KpSz/v5+lzfARaZfEYzo+QNP0q3/F/TXTJ8aeglWurl0+/DHn4jS370cdI8uaW63nDvry2KTJEjpUhdY2tkPOhruHt17V8h+uM7+SnLOrXc+s5Z5/UWRka2hg/vKTleiHq8qy8nRabrmvy3BBo+kcRi0T9EeT4W0DMKuiZjAmeyLlgHZsJTspcdtmlLW39KgccIMEQ4ZUjjmLIc1jeuV/54/Y7eBMMdbMN+ANM9Lt0gRQA6J+0aHVng6m/cqs/3W8c6EZebazTeKyxZr+71566/pIOHx+SlIavfCCHHOq7VsZvQJCvjcvzfTt20Ya/NJNPR3fNWREiP95AULPM6PzzL6jPqCgLaNBHecDIdcBHbKedoZPWDtnxAjLk48EOftXrqxb9L+ToRi8y+/UpF587obvvWfmLN/o6fJMPP22RAy+HzyOQwV8Ppr+8m3T2z39e3/PzqQh82AlQP++886s+YISnrbN8WoLe+GlXHfKS0ecp5Ekjh2ttyvdpGZ+Y8cHSHOqwvXO2ykv02tGunUC2avIEdJHdDg0+9SDNpxS0RSY8yMQ2DjcTbGTXEfzU9VeWACS70Z+M7J1PRzj3sVVt4SGd7GSUhn/6b0pTmtKUVgfia6d/5Xodof6IqtvRIUgBIwKk/QAFutpuqgVUwUgg89FPH6kUqO5ylz9vdly/rk9uHQog7HaHO9QWNwIi4OHDvT4QKjACCnj42K9tbmztJBja0y+7MPiOlPZsCyNd/WFA9C0lQdX+qQZTtsaxr6CAbWsd9e1jqC6QZA8/gOvBD35w7QiB7LHpS+t4AIq2hrHNDJ3t8Sffx0zJDBDZTorO9hrUFjvZcxAw8CFTNrNhvXq+E6W8c3ue2p7ItY+C4o3ns5/97Pr6uI+h0vuJT3ziUj3s8Qqc2jJHWrYaCxjWrk3tlaMrOYEqO16wKdJGQKHjIx/5SPUTfYElHyUGkuy3qKyvvwNkgBGwBLgBJcpr18dBjRFb5diGiZ2Ob/Y744xv1ob8bE1HfJ2//e1vry/929rLThb2nLSXo6/4szdb+NAzmQCgC9tYufm229YeucYI3diPDMaK/TiBJvs32t2D3cljT1J9aj9YdT5y/PEF5nx81VZR8RHkf9/73le8yQeQ2i7JOPMpCOOP3r6cTx42obf9QJ3brYAtfGHfN8CkGWPZL9LYpxv97TV66KGH1tizz67tkDKGI8+UpjSlKV3fiU+c/pXrdYT6o8j+mM/WLYKNwAPYAR7PeMYzRoccckgFZnm2WnnZy15WX3EXbK0O2ZrpkNe9rjYtlv/qV7969O///u8VKAU9gfLNb35zBWJgEJA56KCDChAAJocffnhtGK3+K17xijrsm2eg2Mrn+BagAR9fOZenjryjjjpq9MIXvrBAHIBiey+yAlx4HXzwwbXVjQ2dbQD9tre9dXTo6w+t4AvgPfe5z63Nn63SAAWvfe1rC0wBmL6mbhNv29YAIfh8+MMfrkBtk38yWY3xkU/70SkjeP+y5X/84x+vx4NWm8j67ne/u/ZcZQs2AfrwBZyAMO3IB1aAh1e+8pW1eXn6wLmbD+Ci+qmBNACOjdgAkJBPLl/JB8wCGtRxbi9bcgAq9jS1MTX9gTz6AzIAFzsrQ25AS53jjjuu2gBqgZd3vetdBdSB4Ve0fgRygRjjhg2BJufGAluQF3gCwtQ5s7XNxtnG6+ijjy7A/6AGyLShDF2ML3sm/vo3v66+1Cf0ZDPgDPg2tvSFVcHs33hG63/2AfzpzmkYI+wO8LkBABCPOeaY2oWAzW0OboWUvMrqW7bTZ9oivxsFfWFsk+0nTWbjzQqfj7XS07wgv5sXsqDJdxqnNKUpTWlKY5oCukUkj+UEPhAgKwgCq9UbAEyAslqHBHwBFJCx+4KgBZwJ0i998YtHh7YAZ2NjQEzgx09gtVm0TbL333//WlG69W1uU6sZANTBDQDesqXZmBxwsPJk9cYG3FZe7Ipw8MGvLiBilUQ96XdofLdr9ayYCLzIxsp2T7AyQ35B3o4KQOPd7naP0fEfOb62yxHcgUjg0l6Rz3rWswpkvOc976lfq1NWaqwuPexhDxttdOONKt3qDgC0zz77jB7+8IePdmhAQPAGcDxWtLk0YLdpAysCuRUvMgAMVmnYBl8y4wdIIiCDvnixgdVCvNQDJAAMtswjZ8Am25hZ0bQiCBACusANe5BVWeD1TW96U4ESe0DaWP6AAw4ovdjU6p87LDy1xxaAs9VM4wCo0se2C7KiBdQAt8aBNh5w/wdUmf32268Alv5Tj0746Qc3BAU0G0iyfyK72mvTqpp22cSKGlmAc+ANoKXvhhtsWP0BaAFZ+BpP97jHPWrVElkBBeLYW9s+tgr4safxbKeB//qv/yoba9OKqhuExz3ucbXaaNXRmGEv/WSzdyBVPwCe9orUJl3wB8btp8sGZ//87JoP7M/GQLsx/pznPGf0zGc+c1bG8QvuU5rSlKY0pTFNAd0iktUUAECwsQLkEDg90hI0XXssZ8XFyhLAAjgBMFZWgD2rNDaJFlTtLaquR6JZpRNIBUarcvgJfsCglSLvuwneHq0BY8973vOqvHIBljZPVlc9ZQVeG0L7tYplBe7iBqrk0SdBV4C/053+rAIzEOVRrVU2q0jkAUqBIL8COZCHyO99M+Xe+c53jv54xR+Ll3TB3irW+1ue1UBfZHeNAAmrXV8++eRakfz8F75QgVy+XzJp1+oa0PuDBgrYkY7ygTePTb/w+S8UIAZE5CPgCUikH2JrhA/ASnfAiowepQND+hHYsBIZgIuAOY9473//+xWfAEVy4k9GddnGSiNAxfYeqZITEDceABePi5ExAHiSAyglK4BjBezkZg98PUbepLUHwGlXmn71CFT7t771rcvOxow+Mw4AcmAS6ETKkQsFIMX+2rW6aPlfv73xjW+sR95ALXCH1NVP//zP/1y8AVft6Tcy48nm2nYtz7jHzyPW2+5y2xpfZ7fxwSbmCLBnlU4ZNmILNx/s3ft+/McsU5rSlKY0pTFNAd0ikgAW0BHA4FogAzB22GGH0WmnnVYrL0CX1SB1BGugBzAT0BJkAQDgIStFAJQ8QQ7fNddac7Rxy8dDkBWgd9p551o5+bd/+7faNFrAJ4vVGzzUs+IiYJNTXUDgV7/8ZQVsbd3jnvccbdT4CszKpK6/fET+SABIIRtQSiZgRxp+ymvHuYCuDABmJYyMQMFXv/rVejfspBNPLPCx553u1ADNptUeAoy0ebNmA++NsQt+5PMr38ocmZV76EMf0leffn9utWFFS3tnnX3W0vfXIpNPauibtJVfwAeIBh6soAJP8rSJ2BFIkudRIQIOrbIFSAHP6mSVCfl1sCdbK3fJpZeMtrrJVjUu2IiMABSiG6CDB9upC7iym1U1YJ0sxgub48cWztmZjvQlm/bw045Hq8aguog8gDkCHlFkVp9cVgGN09NOPbVeAQCMkRVRYwiRzWNgq4pkYVttsrdr+3+6ls+2Vg+9O2dlzuNpn0mRf/Ntb17pQLIbHaQOIitesaXzKU1pSlOa0pimgG4RKUFGQG0XBRycC5YCmUdhgI/3rQRmQEbAEnitYlihsoLhvTHk0dhM+897SsCKwCmwefQkKOMLCAr6AA+g5h0ywR34876XlS8rf/4SMqttAQFZpfPuEhm0Y5VlmwaiBHOrL/IBFO0K8kg7t2j6kNljR48BTzjhhAI+5CE3cKQtQEW7Hkl65KuMx4BWfgDbJa3d3XbfvfZSvfSSS2slErDBk467NEDhsfCeDZBonzxsCkywHV3ySM87fQ66eRfPiuO9//re9XgUwKMD8r2pgDtEf2QlyKNQK2Wnf/30WvX0uY8OZq8sMATwAVZWrKycejfOI0hdjx++ZPLoGJhCVtD0EVuQj42sUO1wyx1GezXZPELXRwAk2T0mV9cY0UfGDN5WRtkRP/kBkfLYDdDRj/QEqugj7Q1veEOtzFkl9X6kcWHVk42sQiJAFLFvfvE1BgDjixp49IclHpOTQ/95nxMvq2nGHb0d+k//6C881mwykNe4cK0vjGFj1OFRt5uUAw88sN6DPPqYY+rRtkfGbE1WNsaDfcN3SlOa0pSmNKY1X+JN9EYvfelLK2FFiKP37kzu6qfUwEILaIKNwCqoCmKCnRU0qx150d77awIqwOXcXwyf2c6/eOKJBewELvUEL+8lsfGRRx5ZAc7KHUDgEaHgDYQBG8oDS6d99aujr7VD+0AEAOmFdAABGFNPcNQmOQVQgO/xj398Ac/DDjts9MMGKjx29M6TF9w9QgVKyO/8Tg1geWfKCg89BGagwGPBpmCNC3lHHXVUASNAzmNlIARw9Ne7dP9pk4uuHjsCrB5RAoB4WgXLX57i+/kvfH606Wabjra92bajU1s+EAQYAFle0ve4WHnglh3ozDbs5Y878PVIGEhiG30FFH6qlT2z2RNoZhd/kHG7291+9Pd///dVN32qHp1++KMfjr7y5a8sBc8AmceF+sojdfbRX95HYz8290cQQBKQa1WRHbz/9ud77lltKKNP6eR9S/3p/UI21e/Iyhw7et8MKLTqBrQBm1Y82YCtjDN2BLjZ1ooi+1lVu8Md7lA3Ev4IQV/6S1iANe88ymMn4FJ5gDE3HXdpwFq/AoHqkvXzX/x8u3FZs/oAb3oBX1by6O4vte39iZ93BtlRGX0j3xhiOyDaKh/7+SMSclhRVNYfcng0bfwGgCL9MqUpTWlKqwPxsXy9xYwVpVkYNwV01wYJWlk5EZAAE8ES+GCznXbasVYkdBzbCby3u90uoz32uGMBNMFOeY80rYCp5w8qBDuAy/tV8tXNy/8erwqQtcLS2vZHA4Il4AKsuQYA8AcAPNKyUkJG35kDDO5+97uX3HhHpi233Koei3m8hwcCVPzhhce52iQT8tjMqpp31xxZUVNeGat+97rXveqRG17SAA82Eayl+cOPvE8meEtzTk52uOP/u2OtGln1ASCsWJFBW8r71IhVJKAEYHUAamyVlSGgBz8TyEraBg2oageIkgf0efQnjT3YEDBysL126eTxKz0Bs/Wa3vqBnawWOsijjNUzf+Gqz4Ei+gCBAAtQQj6rVHRAVsC0T1bysRHQA+SQwbiwagkYs+H666+ny6s/tMsegB/wqV/Zlrx4AKn6HjgFqtmPDMr7Ywb9zn4OegKHdKan1Uvn9JCun/AF5owdwJD+eJGDPbdt5a2+AqZk8ficvmy8996PLz7GDNnxow85gVey4GnF0o2R/tCeNKQPpzSlKU1pdaDFAHTT79BdC8SkAlgFuIsvHn3v+98vIAUgeYTXt1kajX7607MKXFmhEUAFao/XrHYpL/ALYlZYPDITTAE8AdFqmeBptcaKj5f5lf/DH34/+s1vflsgYKuttmyAakkFQyCIPM6RoOsIAASQABeyGwvSffz1F7/439GTnvSkWvUC+rUL9DgKDDVgABAArmQGpORJc40Xvs61B1iRAzBJO0gaWyB1+w4SfZXTtff2jNR+3t/Nwsu1iYCXdOVR8oFMaX6VBR78Iu2p41p550h5W2W1WbG0fupkniirj7WBikdL+2PjqYiv0CfdauGTn/LkAkQvfvFLRts0QIQnXuEXW5ApdkKxCYp8qUe2oT3zAWS2M87CA+GjDnl62bGuKO1ITxpiF4c2EFsrQ0btI3l4W910rr4yaVP9ob6ZG9Lk0TvvXeKfdPJb1TXG8XITAeTJQ+mTKU1pSlO6vpMb+umHha+D1AOTYD/ewsjv0MYCFxK0dIEjAQ8N61hh83jyDnfYdbTddttXXoKu94ys3AF6VsCQ9lsXVxvrrDP+dpd0QXh5+0vg9ajQ5zesoPhECYCJ8I7MAQ74J8hGp/mCLr7KAleLQWQZgpe+F2k+CHxlAcNhW90+Y3A4tHsowAJN6uV82CYgw6bKK9vtvk4BvPMvuKAecb/s5S8b3fMe96y/PGbD8Neu/kTD9iKTc/Yiv7bV037KuiY6ABfSx9rvY4he/Y8kfCtxvfXWrfToFJkd0af/8UsHYaH09WS/AmOla0tDySOz9KTFvmkXuSGgV9qRHrsgdazOeQTrhsKqn7zwmtKUpjSl1YUWA9BdPdpOaaWIQZcatQUmYK7vHtFXPAQhgTYrUr1M3x5L8EOCXaswuuzS/gcI6lzefj06A9i22aZv9WT1KKsjVuU8RrO6h4/tsbosPcg7tzrmF78EywT15Ecu5FqwtVro3S5/5ehxmPf35KEAAHqoi08Tvn7J0cHEGATlUI8cARyO5OUcJS80LFN2aqRdbdGppyvft/DStjwgxrZa6lxxxZJKkzcfKGBT+Yhu2lMvNgM2Iof6kc8q5VBnuil75ayNPFZ88pOeXI8tvUOX+sogbdg6rtMYOCH8op82IlP6K30gXZkO8LpugBkwK8/KKjCXtrOq1nXo4E1eH6/9jxtCPb0fSPvGp198IjNiQ+koMk/qk3S26KB7vAdu13VsZ4+tH/jAB9SjWqRs8qY0pSlNaUpjmq7QLSIlyPgdBtkhIAhQSJCL3RPkgAFp6gteAJRzNh4GazzlD8t6lJsNpxOordA5TznnfsMHOZ0VfWm6cnh6R8+5wOvXKiBZOlitokspcsQOeDnvYCGBuAdlZVGAhLIpn1/6arfXG/N04JHrUC/D9t3e7KmdtAUoAHvq4s3WzsMv/ZS2lMEDGJKGj9/Udx27oOgiH+DR1wFc2pC2rv5t1/oV7zyytpKWlTEgFI+QfEBpCN6o7fFqxpPy8siSseGXnPLXXtvqW7+pIDN5tI+GPPRTQBZiyw42x+MMX3xcI7K06kU+UeKviPEki9VSewcjbarjZkF9rwFIcyAyOLpcvR+Vy+qnvGE5aVOa0pSmtDrQdIXuOkYCk4CXYOha0EnAcp58HRAggOQBDoqmvuBnFcNjKYE5Ad25MuqHt1+BGB/l1AmwcS0/h/o5ByK6HD2gJ8gjY8QL8A7v+FkNTBCXl6AaXfCLbtJ7QP9jHWQJUMmjOOXxGZI66oen35Dz2Mb5WIdejmy9jSubHn0FM/KifEcPWbmKzOQbtpVf9gS4UNpVnm6OLn8HnqkP0Cg77DegRF7pPduec2Wigzp91W0MgiNb2vSrHWXTt85THykXmbI6HIDW63XQF2BnbACG0tXTfpeh20ha77v+jl/aUR4I7WOrrzbXuCuwP76R8R6muo4QgGZFGSnnQGTGvz9e7m0AouHXder9jndoyKPrMJd62tXTh7RQvfBF0X1ZpIw6k/ykp37y/CZtzHt88zKklJ0vb5KGZSbLu44d5ytHdmNjIZqvjt+x/J3Sl2gyb8hjaF++J2WVmc+Ok6TMsM5kWyi8Qp3nXL5ph+8Ylp2Phu2FpLHbfO1LG5Z1niPEb4TYbj4a1kkZ8o7P+43mkC+atFHIufT5ZJ4sl+vJ8vPxHdIwfVh2vjantOo0BXSLTAKNwBZKIPMrQCW/B6u+UpIDCZ7D+ihlkXJZxUu5TBp1lXXtCP/JySNNcLZKJOgL6MCOukMnesUVPYBL46wmZda+fOUD0ujnSPtZzWtSLpUt5fr52Lk5Iiv+yqNhHUfOlck5SkCYmSHfWNY4aEAB4ZfHjw56KBtdpYU3O0XXXOdxY8rR3bVzq1PkSZvyOkAZA1BOt9u+26Tz6kBHXek5pKGUJUfqeDSKH4quoYyRJBkbqYOip0NQiPyhtIWUCUU++Y4h0cs4UcbR2+/9OCyvXPL92vUCpR6iDxm9NkBmbYYXcl39PdDDgTeij/quY99QyoaG53NpbjmUugvXmcvPOTnJ4RiCYiQt46n3SU8fthGgkOvh77AfQ86Vv/zyy9r53LmfvGEdv8ZjZHSMb/S6LemQOm6WpLWaS/MjB138sVbqorSjHN7D69R19OuxHn1c9kOdtBFyrk7sm7Qcw2vlOo31R2l/aflK6+MoPNk/56jL2flJj22STv9hfXnskn4OyU+agxzpa4exMmzX+VBulHb9yk86Ild086uP8R+SPIeyQ56pE56uxzRr9znjsuer40DhkzJ+5eU6Ryhlcj6lFae5HnlKqxVlUgiEmSgCpmAZci1wZ3IBHylvBSmTU7mhQxkG1oChofORjw8CLgQI+driVOQFnGSSI2nOHQFKcUJDZ4GX88idNBSg43Ffk7DSOB8OUlliRe9ervNCkVk5Tg7J4wzJMtQpNkGA19Bh+4OIlE8afnRhY2071JGOl3KOyEWGOHjtudberLqNOmAKKdcfj8ZZAqBjvdk6/MkrMEsD9pa0Ms7Tl9E9ckjrda4ofp1XF4R96BFSx/H7c8+tP+bxQeODXvGK+pC0jw7TVf3IDgQLgq7xx8vqn2vl6EnmyOU3feY6tiSna7+zrIt6W11O4ACl7TGx19yAg/DVFr5dloVJPWXUmWQfGZFH7voV37XWGgPbymvnZMi4iiz4KiMvsvvNgdJPXd++ypo81O3Sb0CiS8ZsL99vzPqq9DgQh5QZ2kBWZBveUIRP7BbdjJchD+dD39HnxRi8e1Q/LOtQNpT67MouaNxWl12ZyOc6urrhQ+109rrf5M40P9VfTxjrrR4Kz/RD59XTlSe/vNniRSkfuULaIzfZ2MinfZLOdn5D+GtPWYdzZYwhc5du5o+2pMvPPHDMGXuNL1sr4zyyKZc2/Won12k3YzY3h8gNl3Jje3Zb4keG8PA7lEGbKecIkSuyDNOntHw0np1Tus6TQb4iR1996w5s0qFwPgJ07sw5BZPWOefQQUAvy8Gpr7xJZmKbeA6OTBtxEnigpJnUTfKlk7TL1evIUwfvOJBhfSQtji/10XzX5MNLu47kqU+VXF+x5IrSMW2oq4y6ZAtv5xykctHbb4CN9MhAD7ZEpfegfTt/WEnCP3zxYGPtagPJUzfgSJ+wb7dzpy6rvsS7O0P5frscnP8YmEiLPv161r5tbHDG0oAcf8Dhj3GQsg5EHmXI6pcOccwosslTli5k8dfRe//zP9c3B/fbb7/aUeNnZ59dstCLLXMgdR1dB2OrA89+3vVTN7r41VY+wh390776yuAhfbzyM9YNhT8bZDwm3yNnvHON7/IQPpdd1kE0fuTIOflwC18sI3vGnzxBM+2mvvQQXsab9MzHlHdtDPX52kFb7FsArpVFyvf5Ob7BUV459jDOnGtDvjGgvnFDJm1GD/PJH1DRb/gqgUMZ703i6brz72M0/Yy/G7BLLulPDcK7g8B+I6JeyUvIRklD6uMfvtpBc+3WeZE9dYv3rD2U7QeZOkB10xOgxq69Th9/rod/Qc82bqg23LC/F0svaWRmF/2hLvnSZ9LNB/KkDy668MJ6BNsBbp8D+MR2kTN6Oe++oo896dLwRvoGD6/0aMO4cR2+kYOfSjr58OljorflF38ylH7VZvfj1S+NpDtSVj3XeCLt13Xj0W8ou89Snn7y/abNKa0YTf8o4npKs922zH5TxuTLJMoEW2cdDmRcX15IHZMvk8v1sA31+yRVr4NEDgIPDkh51xyENNf4zEdxHnYSsGoRpxDnNCTl8Mkk7zJzbF2HOAxAypZrQx74Kh85Jq99dkR9388Lpb0EsXwSZmiP6Bk+rjnN2Fw55TnHOH3kmqPERkBxrVzKONc+PuuuyymPHXmcP93xD0Cb7CMU+9NBLmC+RgvGyAqidN/Ni6Pvj+daW+mHppv67JXggARn5JuD8slGLjJr05ZrtgVTx0eSfTfRR4Z90Nj3EVEfQ+NxRxbt4Bk+dIqtUMprz18ul/4DHqFh/RA5cx09XQvAbOg8dkt/ahuftC9/yHN4PqSh/VHGde9zY2LcvnNzUZvK0U1/oMuXXN7mxvgVBxTerumZgIvURdqVFrljD3Udw7kRfurqr9gpdVw7R64jR/p8eE3+jANH3j9F4YFfl8386DLFTgif8Q3LeK5qp+d1nYCUAMchGUeILskb2huRxZzGl63NheE4GvZ77BFybZ4P361VVnq3ZfzduK3kx1/E/tK0hb809aW1f6rOZU0XMqgzbCfyDO2BIoP8LsuYlJOmzlLdWjpgFV/V63Y+sZcD0Obr1VPGob6546sK0QdvdmUb+foifakukq89OnkloH8NovmQ1s/8n35wHT0dNxRim+l36Ka0TPLZk3w02ITTzyYbR+KOWpr+8wcPBpRg7Vw6oHPjFmAvaekmXDmBNlw6cONg1lxax0vumeyCtl+TWHsmNgec3S0SCPyxhTZ+bb/XVt/nWdQLYIgDI3scgt0Y1LGjQMOUo1+d8+tyDnTYuPGQl71afewYQMC38+qPby+6qO8rytn6vhmnbnVqSdPRShVAqB07LtBVUNGGbdQcZNc+O+GRD0GzgSDDdtLVI5fri5pc/sIVMHTtOP/88xqI3KTswEa+EM6e/voTCNI2uemC2CJ2CGXe+mtkB/50U5ZuQCo5PFI9Z3avWw7XrhN2yKCzz9PYzxZv7d5kq61GFzT9yUQfv+o593Fr5eiXdH1rtw9ys/9xxx1X24LZ7cEuFeqxAxuRhUxk9X1FfPQPe6pLdnzpbqyg6Jg+wOvW9uZttsKDPmyvv5VlA4/rfvObvq8v+5LBObsHTCBByYoTMjZsc0Y2bfhDIGnGrWv6BWyhyBXST/gj4wcfMpPHGKYXHckb3myPMk7Zg50cqIJca2d4TRe20QZ7pS7Cn4zKkwc/7bE7Us8Yk64f1Y2d9aODncxRNk0eXuzgV/vaoGts45p+zsmLTz8ftTHym2rP2JKmfYdzbSnvVxreiA+gK/IrHw929Esuh3GrPnnpKM15nyd4934mt7o5z7W6+sEe2toxDv2Sn32Vw0+byulLMqqX/ZOl6Wd+4/JWBt/oE7mUZ2vEZsaGD8qzsb5iP+V8GirjWXk8svKpLbzJwXZu0LISjR8euSnVF9K1y0bqyiOXryHwgXis0+QDHPHPvFYmtvHbbdkJAHQT2PvGtoDj/mcrutAZP0TW2M88m5np/K1sInWRctojZ2RQ74ZE+noK6Ka0TMqEQhywc87KXqk+2uqcA7Htk4l/5pln1mQUHDmAmzdQYMKjOD1bVuH1hS98oerYzkuws4enyWg7OGDIBPelfwPUFlj4fvs73xn94n//t74r9vCHP7wAgQ8WAx/2rBWgPa4zuG+x3Xajn7T6ttW6693uVoPWePvfBnxsar/1TbYeHfMfxxQQslUWkKIt+5xysoCWOvJ8q48zsnr03e99r+qQ3VZhD3vYw0qfQw89dPS1008f/cVd7lIOEQElxrn9WW0Sr9z5zSGv32z2rP33H23aQN2hr3/96AtNLo8X7X/LDtqx1ZptsezN+pHjjx/tevu+Pyz5TjjhhFpNPOBZzxrttvtuTeeP1d6p3jHjFO2KQG7z0jUHTxftx9l6L7CdlMO3j62N8umt7+i32+67j565336jbVuQOvroo0ennHoKH1wBxf7B9nFlT++4bb75ZqPz/nD+aJNNNxntu+++NS58EJkd8DReBLJHPepR1b9ktXuJPiUz8gFqfWAbGu3TX6Ahj/FlizRByr6uds8wlvS/QKbv1WVj/Bw+mm1LNPnAgF978nJ6f/3Xfz068cQT63Bt/KjLTngJxh/84AfLN+2999413tjPmEygQ/2dw75S5n1D+8m+613vqrH/hCc8oWz13ve+t9rXv8YLwmvSZ0pzGLs+9q19457eZGdPfWnPZB9JtnfvyV/60ugXbczr0z/7szs1m92pdn75crPRHXbbrYAf0GYMsQUZjAHj0XxkX+2Ri03oZu9kNg5YY399aKs39jY2zU9jwPcl9SE+5CMH2yH8rKqaJ2S1fy974PugBz2o5jxexoK+xIcvsS2dLdrofOKJXxyddtpXa4za+s1Wc+rrN/s3W8EF+k877bQaY8aMus6BXXaim3cxtQVw3e9+96ubRnNd23wOIOumwvxiMzbSP/TR5w7nKP1GF/VtzWi88ZW223vgAx9YNjRG2Q/INx6c2w7PWObX7J1s/2lbCrKlvrZvNrnZwHzxUWw+zTco6WH80sWNibHCHmxANn1qf2iy6C916KYO2xoHbiL5cPrqG31CPoBeP5HfjjRszP/ZU5ms8mwVSC7j5lOf+lSV0b5+Uo7cxpi+pJt2fIPUnKKDcbF988nbtTFDRoBWHXbUZ2xDPmNFG87xYns8bOvoJvZ//ueH5R+AQPX0m3M31eu08ohM6t6QaDEA3dzb/SmtdsQR6GyOgZNzCFof+tCHyhEIMG9561tGBxzw7JrkHDtHC9wACF//xjfKKQF/Rx55ZAUpvDgI70XZfN/EF0iAile84hWjY445ptrU1vvf//7Rv//7v1eAERS/13jZCN52ZmRTDzDk5ARfvDhJjsqqEsd+/Mc+Vs5WfeW+/JWvVLnNt9i8ACgACIDQ54PHHTd617vfVc5G+x//+McrQNdG8q2d17/hDQUUOEttv+51rxt9ogEwDlsdm/5rh4M9uun20QbEOB9gwQb4D2wgC1Dygv8xLY0cgiKnyZacpl012Ew7ghXHJHCbsLe97W3LGbPVpU1mvD71qU/XBvQCkSAqcL3mNa+pgCL4CAzqAleuOUi/3mHRvmvtffBDHxx969vfKscp2Oqr9zc52YyNttxiywJx2j/+ox+tviY3x/uCF7ywttX60Ic/VHoKBmQE+PQTPThqtpT/pZO/VBvmC7gAPgCjPOcuGNiPmBzAlUAItNNL4DBuBK973+fetQexgKof8KcjsMGWgl5WQgUs/UtPj2XI/Yk2PqXt1gLJLVo5QAh/H3K2wkN2acYGMm7ZTbBgM5RHSVYPgBF9hYc+t4JC9q+08QZQsSmK85wk6fgLTsYrHY1jgd58MRaNCQFMnu36gHo2ZJu3ve2tBXyMW3s3syOZyGIeCexkVRaYFuAFRGPbvDPH5BvHgoIgbC69/e1vr/4xpgGYt771rcVLkNW3SB1jRP+RH4glH/vyC+Y+YMiG8oB2dtXGq171qhprv2rn5DzooIPKXxgPL33pgcVbW+9+z7srX5vGpDHvV//yB+SiM/pq+31tGxPsZCy4SXrta19b1+zMPgcccEDpDDy86U1vKr9DXqQf2CK+L2AuZAywY2Qw99xovfzlLy9d+SRy60d7WbOnflHG3PdKgWvA8kUvelHZw5wBVPlO49/YMUcAZUBaPsCnD/gY6c9oN1zGm/bY27g039n4uc99bvkd/Wzl7ogjjihZyIAvvY0p/UsW83L/dpNpvLLZhz/84Vot12/s9JznPKfmhLHI/7+h+UK82co5G7KfNG3ha5452OVpT3ta3fCao/pWX8ozx174whcubfczn/lM8ycvKJ582BsbX2WM0yOOeMfomHZzyZ6HNDu97pBDyi7oqtl5RR59ttA8m9LCNAV0NwDieE0SgMnkfuc731mOeJ999hk95SlPqbvim96sbzovwLprM2kF00c84hEVsAVJDtJKiDs7wZbTkrbH7ntUEBaoAlbcwXHqnCYwwqG7+7Mq55yzNGHxcG2zevI5D7Cx8keGTRvYyqbwgo2tswAwzh0Y4KzdmQIQmzUHu83W24we/ehHjw5pzsKKxg9aMOZYANSfN+fhbtpd/l7/tFfZ403NOXNk2sLfHbfD49cL2l0p50J/Mt64tUtHNgWIBFxggn3dwdJbPmBARoArm/Rv2UCJgCmAKJtVjA81x8sRqsvxA0+CnD4QUBrr4idAcPgJTgEoggObrXGjNUZ3/Yu7ViDggD2W5PD1lZU19gF09MdPm93pzsZWosj645/8uAGnLWs1y1hInxkj9vG93/3vP/ppAyiCyU23uWn9sQO96Oggu+Ckb60e2GQfWLHayGmzv6BDfzuf3HGPO9am/lZIrVgK0lYHrajpCzJZITBO9RlARVcgSQB81CMfOTqqBYc7tzJWDfQdUKpfrHTQVf+oEzJe2dEvYr8AMcd2292i2tX/xoQAyk745rHmQoRn7y98tqs5oe/1oxuT3/7ut6Mtt9qyQIDA6sbJKqwx+sQnPrHsTkfHxptsUuOA7dhQ/5sDxpYbIna28iffKrAVLgGWzm4wyGulRv96F0+bVsjYSEAnF57kReaeOWEs7N5uMuggD2gQ/NnR3H36059eYwIwARKU5Q+8I7lv08EcNS+BgviLBz/4wTWfz/1d/6tn5a3GAi74aid+xS85b9bA9IYtzxyhs3mjn8itH+gP5Lgxs1pIXmPRPEDmiPmB5KEO4jtIwO/oBgCtxKlvzFl5lg5EmX9WnNnX2KbX05/+tFqdc0N82ldPK2DltYWbtn42Ho3/W+5wy2pX/5sDgBYdjWeABzjWR2yjL/6nAW4yAJFuGvgtsugLN3/s+qhHPbL18d9VeXLxyeaE+RwfYJXPkwQrZkC8eQag84/swmZufgFO5/Rha/bSBvIkxiquduWRUV166BvzYtttb143VcCicco3OMSTww47rG5I6G6O8SHGy9Oe+tRqj46A/z1bfOFP/qqNzQ+0MQvY6mP6ZS7W2GzyTGnFaAroVmPKHQ7H2dxanXNCJrY0wZujP+jlB41e+pKXVpDlMDkgjmKrFgg51z0b4AOYPAYARAReYK2c5lVXjtZbf726697+ltuXIwDSlOFMgAKTE0/lBfB73+c+o282GYANKwfAkqAU4njV4UA4WLIkKHMygA/+7urXWnutagNIkcfxcDQckV+gwqNJd8Xk2rA5DcAT7XaH3Uoe6e40tQFgveMd7yhnyJHv2PTGC+jlTK0gcF7O5feX6vt7ggIZR8e5A3ycpTJI0PpiA7fALmdn9Yez58h+2/RBArdADCg985nPrADPyXlPhg3U6+/NzP3rS3ZlK7rHmXLKggi59CmAIjhz+PqCTnhrQ1DWF2e0PlHf2NDX+tQfrNDVOPnLFszowdbqAAFZzWN79dgQGCED/ZAxoS8EYWMPoMCvj8tR9T/CV7DBQ5/qe/0BGOFBHn3/mQbOgYnNGs+tmx5sI5DgB0wC75c0uwJA+EUOMrFb5gVyngN5945djS3BT11tS+uAYGHCw7hFbKw/6KvPyUdnetFf0PWuor5BbqSs7Ogz+Yhe+lY/JZhbrQOKjCt2YnePCI0dcwmo0LdkBRzQLrfdpdKUNe7YyWq1VVPg0E2XoA4kAK9WYent8Zzxc8Y3z6g6xpBxBijqC6ss0gVrY0tgNh7oRA/jxQot4GVe6E/+A09ybLDhBrUqK8jrTzbWX+RkJzLrB6s75hxbsCHdzUcHnYFu4BtPNkf0T3/1eZK/Xu/vpJrv32+8t21jBEA1NvzyB26A3EgAJMoWuGjj3tgAooxJ/WF+e0ToZulVr351AZ811/Ax7XUL9LiBoSu58aSL+c7/0I9trIrhow/Ib6z7tZoG9AD6t7nNjk32vNO2VpXnq+3tzf5sakXvkw0skkF94+ScX51T+ewFqL3sZS8rYG3ekl8622Z8kpsd1pffxu+v21wDQs0nc/cmW9+k3Szcom6W+EFt8RPs5lEhHfhA80U/kUM+4AZsGvPsAaTzBx5BmyfquQmjnzlk3Ourtde5Yb1Dtxg0BXSrMZkYDv7MO0IJSiYP5+qvjJDAJ9BLRyaVQJ5A6I8MTDAgxUQ+++dnF9AzoddYsznIxltZ77QJChy898oEMxM570iQRSD4x3ZHfPmll45e/OIXlyO3AmjiI7+csrY4UU5G2yVTc0CcEaBodQPve/3lvSpfPY6Ts9WOsggfbZNJmkdeVg8QewARAiUnydlqxwqlO3Ppp5x2Wuls9UMA4xitVHC85PNXWnTiOIExzk1wJDdZ8CMf+u8mNztZEdCevkjg55QFQe8AeQ9Pn6jPAZIzfdcD0viv2ZRB7CJNeUQmBx3c+Xskxz7eCeRo1aM7ecgqgD3+cY8b/a7ZxyMlwIjdOHZ86GF8bDQbILx3Z6UOmGATsmhbQLZiCeQBByHy0Zkj17ZVCfIivJHxhHfptsaNKuiROcSO6isn8Lyv9Qkwrg476g+PEvWjlZvt2rgju/EQSp+EhucIL7q4YVEPH0GcnSbLTtIwn20vnAVuSPDaacedGojrqyUC6OlNVjcadGEfwVDQN5boY0zg4zq8lcuNjrGMADsBVB3zgP2AwgTz2BCPHNu0+WCM6UePywAy4wAPN2/ypFkN1RfnnX9ezSVknOoLfCObsUIGq4N0+8Y3vjE6tc0dYEF/eBUBQNN/6lmRvvyyy6uPtaVtumb84mcMARTaAq7okvkAVLoJBAYAbzJI94v0c/pdeifzpoMFKdo7r8maNr3CAIzo69TFhz3ZJfNLPuCmfStQL2p+7B4NCGrHiutDHvKQ6nc+1R8dkJud1FfXe5JW4ty45dUP5N3cgHl2oj8eCI8+lvtHyZHx/rvf/bbGD3/kyYVy5hYfN3OjmZrXAKeVV7Iqw/76iP6btvFiPLL/Oo0PWez24r3lZsyl+jp87gmgBK7J4OYPqcNuxiuZjM/wJ1v+iMLNmP7mk5C4YExEZ0Q2tmfLfEVhSstPU0C3GlN2BeCUcm4CAWPupD1aELiszgji7sKQSWn53V8RhkxOk5rD/Jv7/E09AuPkLrvEd63619GtDli5AYjOarwy0TkFwYdDM7E9BrJyxulz3O605XFEgBNHBoAh7ZngcdBAhbbyEjjnwLlwHCnrGpggjztxjgf4I5tVC489ODzB9KyfnVVO2OqDu1p13aV73MWBCrBWET7d6gCS8vG06iDYOQcq2MyqGL0AunObnO7Kyc0pa0+wo7s+kCdNAGYvZdxBv+2ww+p9Mn0iaLMLJ8eWdEvA8itNnyD6s7NvvXGcdKQPh85e+pnttKltsrO/1Q3vvNA1QZxOSF+xI0DLVh4TCqwe7wBOAIg29Bdn7h0Zv1Z29DcZOH+rFfQEVB3u0D/7uc/W6oA+ErSBEmAYWW05/7zzy6by2YDdtSNNEAS4AUq26jcnl5duxpOxuWuT8/wWKNiV3Tr1FTS2qqtZW7KjmO+aPlaxyWsc1CPcJg8+2l4W4RNia3/sAKx7TGf8qa8fEEDCVt4n1A9egzD2zSnyAUHAG3npZgzoa+P9zne6c+V7jCtNfXOXvHh6/CpIqq/Nc37d/zLbkVUyfeSPM9hWeaDIONcPgAZwxj8YS7fZ8TY1Lv4/e/cB50lR7AF85Mg5SVBBn2QVFAkqKCAoSYIKikg8kiCoIEmSIkgOgkqSJKcg3FNEJEgSRUyYEVBACfoIiiA53R3/19/qrdu5Zfe4gwMvTH12duY/06G6urv619WJbPAiXvVa54NekEesrMOHD48OnXBGjBgR895YutVl+W6rGe6FiQf8qZPyi4xmmbWuzkXyLK1urFHygSz4RzqLyq3OhCF7oIR7/CHlGbhB8lVHqGZ3BXevK2ACz+q38o2str+ldBSVceEheYEnvGYd810nCRhWV1gJv/KVr0Te0hvm9n3605+OYVM8P/7E41GeWFENf5/9jW+EvOk789Tkibz7aencfqOUh5Sfukm2iDykHVBSFpBzuoeVDiWwqKO2XZG/cqee4n+22WeLZ6BXXIbOhY3mLd/nK3nNshadn6KbbFOkDAvfxdJKXwk7OjVFl9GfdCVgRgcoX+SszsgjOkTeJtDHd21/anjynowRd8qvMgDA1nzq3y6ro4mnDtBNxUSJ1coRv6LyARPM+BqOAw44oNl5551jqIfS1YumvHJemspLoWgcKHPKCWjRqAA0Gm2VlXuKQgPvfZrgVXDggX/KNntilIEGjWKgLDQiQIcJvCxJGidxUUKAB4WXwMqzNAibMgU0KCH8CQPf/FBeFmwIA8gCADUMlBcgYaiJ9UCP1XCXcMlHA6KBM0dID3KL8o3fd5cwKNNcYMGKQVkBxqxZeqUABT7cDafhS0NI2WkgNerSShECHilfPXo9dhPBTbZmtZQOAJC7VG7eZcOcVzZavrluKrxpaEaOHBnzlMwL0phqhMSLf40T0AlsaZg0jGRF+WsgN9tss2gQyERemN92SWlc8KPBFp6yIo+sniWPnA8IAALI0kqOOgoaTOXBHERDvLvssksz15xzRX4DDcrMrrvuGnJG8u/v5Z10uytDypr8zTTLU2VRmjTu8kGjCagoX2RO/tKq3MkrFwCTVFe4VgsOq6f8JxMNNz6VM7zIJwAhLWLcD0b4FYZLY4Ufcldf8CMcoNRFxkCphSzbbbddyEFjqPOhTAMOwiN/v7NeksEOO+4Q6bQIQH4q6xpcwMZkdosHpIF/fuULfpRTZZNMpOv8Uk40qGRJVizQhkZNOVAu1GPW6G232bY05qNjjpT41CnWKYBInScz79QZ+UB20g3Mkrm0KZM6OSbV41eeI/UFX2SCN8/qjLTKZzIRBn7IX1zKm+Fi79QbekRao9wU/9Ikn8lAXqkXfgtHOn2n7wx5SiNQJTxpn6vUYzpR3SFreofshQvUq+e5mt0iBs/kDcBIs7CtKlcf5Lc0P/XkU5H/Olcbb7Rx1Ddg+jO7fybqC6BnsdLrC+Bxogr9rG4oc0CQspB8KMvST1b3lXoh3fJW5wmwVPal6d2lLm34gQ2jDtJvrHP0nTIJkP+85LWOFiuxOvTrkm86ptzTP/ITOKS37SqA/z+XPKFzAXlA76KLLooOiTqunJGnvDAkK1/lIf90mOkR9K+8+N+im3TidMgAOe+zrCBuOnpxNOxgy3MKGa+fWNLgaTBUnI4mP1LZUVYQDU0OqQAWFGZaIihGoAPAoIgoJKBJo8YdiwC/Gg5KVm9RRQUAuKNsKEvWv7woI++5p+TdKURKlsJQ2TVs3mt0KCk9fz1bw2oUOD4zTv7c/darkx5xcguYAWOUFaUvPuUTH8AEXgxLxHytEg7ZUNoULAUoLumkqIVHQVNalI0GGXjQiPJPXqxqeKDANMJ4Eh7FBAwliKKUDTVS2qussmo0JOqLMIQpPfgUlt8rFnlq6FcvcXNLLhoj6URkgHd37/I9K40GmbVTnrhrdIVJhuTqGU+GfDXi3JCTePAtz8XNWgJEsRAYXgO6AUCAS9jcKhfSjm/gnIyBPHLIsqNsSbv3rDDyR5lply1yFi5QqzGy8vfJUmZ8A6Lf2CdTIIRcxSe/pEX8wvGsjEsbPuQXsClfWBPF550ODrm5KvUDY0TWwhEmnsiMrJcp4ctP4QknqT+cfspGyZ17siFDDb3ykWUZ7+qhaQrkIq80lOrHv0pZxLNL/uJLWMq48uy9PBUmfjWKFh7IT50e9Vge5/Cnci8+snfhR5yPFiDAD0D5jnesXMr/jFF3ACoy3XHHHUPW4haHMgHksELhVzwabnkoDqQOyUv8iJ/OUH7lm7Lz6gVe3by51CFljn955hkoYemXNuUGcCHrXCCkrotDfkoTsEF3pDVYGAkkyZBc5I/8E3/qQhuik5t6qUzLa/IF2Ay5KqemgPAvDnEpi9LCPbnhh3yUSWCLDC1U8D223ijh8Adgko08l9fioj90ZvAordLgnXpCLvJb+HhQ7+QVHYoX7/nBCxnpcBkaVS7IkozoGR2qJUtci5eLO3ki/5Vp+UnHC1NYZEp+ymvqB/Kg3+U73ozUcL/waxaOhUziUP5YwOnwHFKX596TJfnRo9KuXtvvUlyegVgdFbKjR6VVOWnXRXf5Nlgdm1pJuRwxYkTUqYmlPhjX7UM3NZOsVcnNh7MkXCVrK7jHHnu0VNSnoxJqAFUwldl8u5lm6j+aysVPWki4pQA8C8dQinl23HvvuwpKSVMEygel4jcgp8EwYZhCMX8ny484+I9GoCj3h/7zUITlPR4oO3GIV8MkbI2QI2SkjWJhQWLW1+NOpZt8UlJj+Sq9ZkM8FEw0JiUOPFL0ZCY8catkZOI5wVOb2lYjbrnx7B1/+BWmd3UxQ50LmN8zL/DpLjxxSa+Kae+85D9lm34QPqX/1FNPi+HHffbZJ1adJeFJWEn8CU88ZIHwgbxPt3rQOeeG1Ue85OI7PqQBH5k3KMOWZu7JG3++Z3o9u5MJ4pYbYcZ3zyVM8vBeGJWvWnYTlGVeZFz8cu99P5/1FAjv+cGrO8q7d8hv4ZMXyrImHGm14i6HpJIyjCQ8cCscgEQaMr0on8WpoRcX3sSTYeHdyQXiATC48c1v/rLh80w23PsmLnd1QDzCt5jm6afrgezkjS/f+M2y6n3mhfCUC+5NjJ+rgLhME6obBI8OMAJko3Qv//AlLOFzgzTe4gIsuPGcZVjYlc86lYDMxDXzzLOUdJiPVb/j01WcxGbiAD+ZAfjcq7/SxQ35pLyTb3GV0lm+V0uduExB6ZW6qBYJS9zczDP3PCF35H2Nt56WQp5zzTVnvMOzdOv8JlDmzuUbyvInzpQLPn2nu/wml8xffgFC013wLi3i8J4bskPKTNbHzEfPwuOO7FPO+AYuuRGmuL3PMufiD7mTN94yDfSjsDKPpZMf6THf9t777gvAC2ym7LkFQJVJ7zPNWZ9ZY/GkDOk0IeFxp+3Jk1Pw4z6tENnokOqYTywpI/kQ5HFirwLoeiXz+0LoaHKkUhl7z40Z0ysVKn6XShLvBlKpiPFtMBrqfVKGjUpl7hVlEc+lgMYdKSe/+MUveiuutFKvKIVe6Qn3rr322viGH26fey55HDP2GkjJi7u4kjyfc845vdIL7JWeZe+yyy6L98LGj/uTTz5R7qPiPSoKN66ilIubfl7JopI4alrEh8dMa8qQ23znXsBVPA9FyX/GIf7S6I71J9wIsy/8JP4yTs/icnn+3e9+19t88817Rfn1tt56696tt94a74WDf3JMv8i3lJ3npAJaeqVB6T344IO9448/vlcUdK/00HtXX31VfBcG+QkT30jY4vFNWL6Tdzvc+r5+dw38Lu3yBk/Vbb9Mh6L6vYZX8zF/95f1gZTyapPf7Xft57bMMkzv2uV6oHsXeWQdUO75dfnWfs7ylGF41y7Tg9FAfpPE1y7DZFLLOrfV/WB1Kt3ho03pVri1bI4b51B8oJRDDbO6yTQPRs9P87jh9qejxpuU5SXJc5X900OG2c/34HoQCaMdbpIwfXO1ywDCIzmVzsjz+Kpx0x9PPa+95C7LwEB+hFM63OWuLD2fn6FIePLt+TIQZi2XQxE+pK+fKu9taqd9YLkZ+LtNg8kUteVKhimHodxPraRsrLrqqoNirRe6kjoL3TRMsl6+9xWBSUJZjoRZKurYnmGprDFJ3DwOPTumduVHryx7iclPLaOo/zktM6jNb6n28c2Kwh//pJ4cIEzDtoY1+a/h9k9876d2XPVbxpO84KsosLparfQi831ROtF7lEaXOKVTeqt/6amWnoF8CzPJCkL7x/mW78fXKxVuusutDAyFsXwa6tBbNgxlCArf0qd+9kU9lpfBiDWwqNDwZ/6LlcR66G9dbrnmf95Y5ylVeY0rt6J345uwDWm18wplupN8y3fSIzzO66v+8IUzPqp+B6N+C96LoYH8tsm30mhF+OTE2pF53E4X4k65J/92nie13Se/A8OYEEoZVhrM77j5NS4N9q0d1mDh9g+NDUaV/3Sf4Vf3KaehqIDIvqf0h+rzwPLQlhX51nypeT+wDI6PxifvDIObelULUr5r5326zXvN80x7vfvE3/j4851+8Zm7Gocvg7tvE78ow87fSfX3uO+eT/yO66Yte2G34xkYBxro5oWIW/mHpDfrw7RE9MlLtdB1gG4apiwEk5KycVEhNWYUUzZ6iJLzLocgFGLlJ8vfhJbDNu+egSrhehaGIRVbiuSwy/gowxooD7/xTdE4p9EJBdLkyjRlQy3OTCP33gNm3meahJdxpNsXQ20+xdOOOwkP7bjzPhSlMsWz8Nvu4xzf8cixLYP2PanN70AaH1/j84deKE0vlsYXr2+uzHt3ZY/cgPoEeeSZ4Lb4Kn7Gn+cvlNbx0cslh/HR+Pj9b+RLmyY2/olJC7f16tdzSZMy3eKowU26tKAXy+MLhTs+mpA4hZ9gPkHstEaTAtBNe1LraCypaJP6Uq6ygQemNG7eI4VORW2DLMDOu6GtLYNTxpfPQKE5GSxK7rPMYiPjCQs3w8rwUPVXe43es1whDXcCNRVQmvxG0u3Kxl262mF69u6lKitxZgUWV4ZXgWSd25Nxudf3LyyHDLfyLPw+JdGXvqEo08Rf9Tsu5fvBrvHRYO7b18tFg8WVVzutZA/cm3/lnpRylEXclf/hZ3zUjmNir/8GDcZHXi8XDRbXYNfE0mBh5DWQvJOX9mNrl/nB3L4UquFN2rS4XiwNFtaEXhNK1WpZZdrRi6MO0HU0SSmHPCr1D0lo4AAL96SqGPuP6Hkx1FYaQMszz+TCDnHXLVvacb4QZVgUS/Kc6alhTjfWOgdEAm7iNBk9eeEuw3k5SNjSircEa+04c+jXN7LwPtMwFCUIZeXkr4ps8OGUaZlSHiknsrZC0WTxtjXa+yzbbbDX0dRDL2cdn9YodZSrk+uLpw7QdTRJKc3lGr4KDGoDqJICDPmcpLFj6SpvX0JF7t8BnsVv2LB+IOKezy9EGb97VSwVFPlteb791K648srmO9/9bmzpYf8zK+zEyTLIHXDFQpZx+l2vfuCFBuNrsHcDKd2QJcAARACU7lUh9q/odKW7FwpXOhOgCIffKteano76ZU++ZOpOZsqAjaDtC1dXS1a3SeTZUUcddfRyU6dpOnrZSIOHsiEEENoNnWdgyFJ5btvfJo7EUxtXYUw3XR0OQRreF2pQ20ALH8k3v5bi21TT5qOf/exn4wgdm4LaCd6ZrRrzbNiDSjjCyjDa6cp3SS/0ezBKoJZhsgixDgFi+R54FJZ3KN+nn8EI/4Abt/xKu8nfnrs5spXIwkWO7mQGTFuMYssYe3nafBYB2IgcXeOTfUdTF71QXeuoo5eLOkA3CWlgRW4/p4IfSBqFsWCgRc93P66CaDfqA2koHjzzNxQvA4n7CRkuGiw8DV5ai/Iqb8cBV9koJoiobiaMBsYpXP4Hvs/whyJpHCpu32x27PgiB6LbUHPfffZpjjv22OZLX/pSnGNqk9jciw4Nm376AKkoeamgctwFEoPFh4Z6nyQsVrd2WEn5rj0PJe8pn6EI+APc2vkj/e3fE1pukvjPa2LopQ5Rji+/k54bpM5NCKWMEZnpjOQmycCc/Mlv0p28DCZ734eS6UCZ5W/3tr4YTHeggf4nhIbyM1QcbZJnEyL3gTSUn/GFNdQ3PCSvbTdknGnzPt3YVy4p3w2U7wvRYDJrlxHxvZi8eCEaf5i13A10M5TcuEu3Q4XbDo+c83kw6z23g8VvXnL73WDP/feXR25TO3WrXCchZYWhQDSElPtAuerRs6oMRSoLf8LScKswwvJsaBJ4MLyXFhnuc4jPJW7H11iV6Dc3wuNPGMAGP+nflhf4sUkneuqpuhEpP/JVeAkgxO+3y3ebapo/VBsvFbBWSCCIn9xo0iaSeBZPbihJDvx5lj5h2fncHLwFF1wo/OPZUGcCDXzhjx8bcnpniIs/7m3VIX0pl5B94YcsuG1TX7EP4k4YGQ6yQztyAoOji+z07tQI39sbq6InCu+PP/FEzKPTGDiVgjt8sODZ6Ng3u8xr+D2TQ6ZRumZlZSu8k4nwpcM3u4aTlQ045dGTTz5R0vxYyN+V+Y6kw47x7v/85/2xqetss9WTK8iQLOWdfGTVw5+wkbwSNz8lgGbhhRYKd+Rrha9NZoEXbpSZkG0h/uWF/E3ZCdd3F3ngzzdxe4dvZcQO9b7NNJNNRevWNnjFGxllOeTGNzJxYkHKDa+e5a1wlUXuxT8wvwfS4yVfRhV+lCdpF6cyKF7plL/ySLy+u3LxA7eZXmkggy984QuxJY+yYof8rBfSjyf8couEnfVNGlJ/Sqf4bcaqrtj4e9So0fFd/EjayBHf7twJD1/CGjXq2cLbnJEn3HjPDXlkXuMHeec7HvEq3TaE9T6t5t6LU9ozPmn3TnkSVrpJ9xkP98ISPj/48dt77qXTb3XEN2HjGz311JNFHnUzZu7xmeWILPjDkzySHzZHF49wfePWoiidG36zHCWfwuFX2MqVMKqfWn74cfmGL36kC2iXH+qZb/SePEr5ZNj8uMgDyVeyVS4yvzN/XHjmVp1zT17askWekTC44U89kRbvqvyks36jL/DHf272LA6ykmbPLulBwuTWdzxLo3DFKx6/uXfHHzepC8kn/ZOBZzLhzm+U6UjyHZ/5Xhw1/fLx+e3n1Ezk2m1bMhlRFmYNQ1ZqysqQjApBoburWBpqldtpCRS3XdgVfMeyuAMUvqVCsLu2vcb4UxEd3cQy4Fw/eSBOSlNFcwcqKHgVDh/OPaSk8yB6CsihzY4KomgcS+TcRnE7VNuxNQqXPFbpNMAaLG4dD6Py5mkPziGcffbZQok4esuZiI6McdnP7Kqrr469zBymLw2OfaHMASRHxvz4xz8OC5iwxcMS5ggqCs85gfZDky7KCuhyxI9hz1/98lfNZZdfFsoHj2TmCB5WM/x552gcVrOBNLYClPwCUMx/ImONheOPhO/sRfGfdfbZzVqFd+E7QUF5J6tVimxsZaICOmvReYYUvuN8HL0k7+WNMxOlDZ+OuXFEkDMQxec4HOXhidLgOzORzJx2Ic+c+Wi4Vz7i11md8vDMM88KRe1oIPw691H48sHxUXi58soro7x5L7832WSTOGNRHjo6yBFH4h85cmSUMcc8uTvXV5if+9znQsGceOKJAfA2/9jHYl+/mEd4xRUBTJVVYfDruDC8Kd/kLr88S7MyRc6eNTbqxo03/ikOpFcO8ef0EM+GtKVLGXQ2KCCrDJOrc3hdyroyo0zj2bmgjubiV96Ie3yUDTP5Ok8S78qbM2tZY+WdY9/Er7yyxAL0vinPebQVng3FA5nOB/7lr37ZbPbRzaJsO6JLWZS3yq85l8o2GZCv8gPg2zdR2acL5LOy4rgw52+SBznwgz/lmizlr/NQHc2EF43597///chrZU7+Os4r66y0qlPKmrM48aMOq3s6LHQIfukG6XCep2O6HBVFvtLpfE/80BMf+MD6Jc3zxJQDZV96lGt1U/0gX0d0IXVCOZAm+UjfKFfyS/3Cu/mH3ikjyr/jvrxX1nSGNPi+k49yy+/tt98e8csPekH66Cu6UfnAk3j5dSFgQSun4wRg33bbrUWHXRGAaqeddop81Ll4+OFH4qxn8iN3/MgXcpdXTz/zdKRnzfeuGbqWfpe/5C8fEwjZa1Ndp0+cl+qsVMDTMWjCBIjVJenyHt/i5I8s8uxqOliZkg/yTx44wks+8isu+Sidyq7yrJxoK+SP/FBX7U+p3VBnlQvH7FnBTn7KhmO63OlnugJ/9I6jzchXePJzzOgxzSKLLhL1XT5w87aSJnpWfOSsbOlg33bbbRGffHW02b9L+vCSHRx55DQa9Qv/8gLv7nTgtESTAtCNvxvb0QSTgulCCqJKRhErzA6m1kiPGDEilOc555zT7LHHHnEgut8nnviV+H788ceH2y8e8sVmt912i0qn8ZPBGlqVQ2VxILqD9f2mcClzCojidlEu4vjKV77SHHjggdEwUbSGCYWjITzzrLOa40p8LAWU5yGHHBKNC2BGaeDlpJNOCv7x4NuRRx4ZcYmT8tMYOkMOP5bxA2DS6Kgo/igHDcx1xS9loHEmGw05Ze27w7zx5TvFRfmccMIJoeQpDI3IpZddGqDLUV6Uj7A1aMcdf1woQEBDQ37EEUdE3OIUT/S6S35kYR9IlKbwyVzjQLFQhkCUsIAisvhTadTFSek4YJ5ilUd/Ld/+8Mc/Bv9oqcLfrSVPzKVyUDZZAYQaS0paWkcWAKVc4FfjSf4Aw7zzzF3SXBtv6abo5Rt3FCMZA1dkfMcdf4uyQcnjGe/kAXDKf+4oWkCJAlYONCgaOeVAw6JRYUmSr8qDZ+BD2ihaDZPyTLED6XgSNrn89je/CeUP9JMRRZQgqoh0bAM6VsmU39kTZ4lDGkJKWzzC0ngBT3r7/Em3vNXQ+Q0YawiUDyBK2VQehPud73xnbAPwQlusIHyQHbAAxJEpC4UGW7n7T2lE5y3fNWjyTEMLfMkbfCiL6oDDycmVLPH56vlfHWBD2OqfDpNG3vMNpbxrxJ3bC0jiX9kie3VS/uHjzrvujMPeL/7+xZFuDTWZKzfSqP4Dluon3uSpzsgxxxwT9UljSBeIAx9ZlzXSAOAtf76lOfroo5u777o7ZK8s4A8o5lf+q0Py3G/y+OpXvxqyEJfOw5e+dFgADcQtGdIRdAI+6QB+5QdddP4F54cMyYjOwK/v6tThhx8eZdA3ZXbfffeNuqNMXVnS8LWvfS3KBdmQNUB1ySU/iDKtnuu4/q68+8zuuwdvyoN41W35rDySo/eOQNQB81v8c801d5RfsqMDvCslOED0YYcdFnwJQ9pPPfXUSCcd9tijjzVHHXVU+EHk8ptSJyyS8qze409eAVz0HfBF3peWsL9YdC29T5fRAeoR/qRVHPKNPOSzvMEXPQFon3zyyaH3s1yRH7nc/8/7I9/xLU/VVb91fMiSHqCXLiv5Ka+UzWOPOy7AprzUnmiP/JY/ZKmuXfvja5ujjj6q+Uvhn0xZoA874rCoO0BZtjF3lPJFB+jMs1ZnW6WOmF/6x1K/6VXlnryVT3qKrlfm5AlSrxB5dDTx1AG6SURZIJHn7B1qKFQoiog1i6VEQ6sSLVgUsMZAxaHY9az1zN/5jndG40IZqqxf//rXo2HVu2KF0fulaF0UjMqvsulNsixtscUW0fvVU8SHUxOcmarhpKwAAI2DxkXPCyCiHMUxuvS+9K4AHZVeo8GtZzwCSdKBB3FTLBojRPECISo6pQQAOSSa4vJbI67B9gyI4NmZq3rZrAMsdqwslD+lAliQn2vNtdYK2ViMwB1A86NrfxT+WHSkm9Ijk1SQrqqkhyaNCkVGGbGs5eHc0q3xppDlo3wC9rhhuWCxALouOP/8cEte0rdY6ZHjQ0Oq8aL4NPLyfa+99gp+9doXK7KZt+SbfNJzfvvbVyigadbofSs/ABwlTJbkpMx4TxlrxDQcvgE+4iUjFluATR7jgTsgAu9Ifitj/AIlgLxGmD95xX1eyqc8F9+S5Zv4PctvQ9jAo7wUr28UMf4McZF5XZhRh8yUQXmRHR6NJgsffvDH2uHZBVhKL74AELLGv/zhJy12GgtAOYd7pEFDPqz4ddbn+AivyiSgTN6AIVkDNchw83wlb+QTa44yAFAAvPxIuw6IMooH9Y688aRssqT6fvEPLo4GFTBYoshQ2WHNZGk7v5Qb5VtdQHrmrKJHHXlUpP/C710YeoNbeaVhVJaAWjpB3i2wwKtDvmSljrOAkxl+WZTks3SSnXzH+4ILLBh5MefccwbP/KvfZIxnwARf8gKIBzA0xFtuuWWz8847Byg544wzAnQJk0yUAc9kIT75xIIkT5RPchEPuUuT78oM2QAd8l8dXq10enSQgAl5OV8J18HwdM3w4cObvffeO+RxzjfOifill2Vtu/JNec1OrXjoVHJUHpVLaQbm6t6UhvlnivzFP90HsNEbyha9++BDD0adAJJ1qOlG5YR+kod333l3yEa9p3+zLCkL5C0OsqL35Z1wpVve/KqEBcTIH7qFBYylVT74Tf8qY2RHbnjwniVQGaDHWbzIlQ6gr5Sbj33sY9FRBlLpACMoLLGswVtttVWUb6BRWNKuPqp/8gLgB0gzr3wXrvIiTB3VytMsoQOklz9gV5r8Jgd+ydM3Mic3PL+2+FUvyYxulKfKl3KcHRHp54fsXkhvdzQ4dYBuElHdFb4OWyuQuY2GSqx3T+lSEKn4NETe+a5AI8CKyXzPPfeMRh5ooNz0XAMElEpCCWswVC69dxVaGOKmnLij3A0ZqVyUjLBcKij3+Nt2m22ad5VKpeLr+VEuwqAIVXTxzDb7bNFTd7GWSI8wWSooKMpbWigDPU2ATiV9zWtfE0oNUaLiVImBLSCB0pB2DYU0eCYj7ykYyoryoSiE88zT9ZB0zxp0cepJPv3k0wEuERlQEnqnFDOFwM8LkQZS71neJDgAIvi9/a91OEG6M48oHG7nnGPO6GUbZpMXGjAN0C6f/GRYXOSD9JERxSwMitUwnEbcpPxRRdbAKyIjxC35U/iUouFlecgSqkGjOOWN9AEFrAHyRv5pLDVsygE58ueAfRaatdZaszZqJY81QkAG8Cd+ee4bXgF2CpxlEf8AFquXvJDu/fffP/y48y8t/CH5R17IhHOP4styk+ULAUiAg4Y1LZbKFN6QdxS8NLn7Lc3SqVPztpI+llHWOSSOoBJHlr2hCA/4FBY+lMGctsAvnhBg8GThCYDyXT3Bi/wmGx0ceSFdGm/55ruw1QOWnN/9/nfNw488HN+lT5zAkoZMwycO3zTSGkQdLIBa461sigvoV8fS0i6OBRZcIPwiVmPlDxBRb7LjxJ20CCOBo7KhLM86S52T5z2e1AFWEzyqj9yIEzCks/zmd9111w1QRSbyQ9jqIvCgPAKFwiMLcgD2Hnn4kZAfN+LxDu/CeKaUmbSwm8Kw/nrrRX4oG+J05J48IRsdKrL7VymLyine+QMG1+3rhCUoVx7Er9x4FkZOtPfb6Se+CUf80sD6BNgrg29581uiLslngE45BI6kTb187eteG3nEX8YnH8lI2ukpRH5+e6/cfaTobhZXOgyxGvouXOlVHrlzKVvKiTquvvpGTwpLmZthxhma+ReYP0A8faPtEA75XXb5ZaEXjHqQN9BIH9x8yy3Rnigj6qtw6WU8kK3wdWrJW4eUPp1j9mpNR69//aLNzDPNHCBV25F8Zvmnn/AnnwFLMqajvVduGCWmn2H6kEvqqiyblWr+zFDcdDTx1AG6SURFT4SyQJTHDDPkENSrouJ4p6AiBd/l7ExEWaBsSBR8Sh1p6J8uFZnyHF0qB9JYzFQUmQqOhC0eyhiJh6JT2fijtJC7CqSS6R1roFRivXNxquTCxi9Qs+oqq0ZPGEDRQOhx+44oPVY2Q8PC+8wee0QFZR10NilFhCqwrUMGQJfGInrxRQHgEa/4lhbpwCOeI41FHi6/py9Xylelp7icg0rxI369A0zIjDzIOBXRUARoiFNPM/PhmWfqcWTzzD1PKGbP95eeP+JeuMKXfo2dhpd8zO8CpIUnXm7IQY8WsQYaWsSzBk2aE9AJEwmHPKWVUgVSNVh67dxIJysfi4l806CSobjIihtxyh+8AWTiue+++yNMbihtfAL5WS4T/PL/tzv+Fmk2HwzQ4N97fuVLgizhJJhDwhFHndDcP3fJuww/SWOovJCh78qAfJN/SHqizJffvpOJd0g5nL3woeevPOE15ceNsjI+Invu3Fm/WFEA4ATyGY9neQAsyQcNIj/ka/6RRgyPiIzIhh9yUs/I6KEHHyqg8MlIg/KJhMGd7+lf+UNkpgEWlrSLX0dAXgNMQJBndfWRRyr4BfIM/8kLZVDY+BH2cyUvnnzqyfiN3NXvzBtulU9Dpd4luFIuXek+ZZIAEF+Zb+54lUfKr98pB27VB3c8exYW9wFcSlkCmpA8JVPflTFX6rYk+axzIS58IukUrm/eIzJOwj+enn1WnazpNt9LepUfHQR1geWRpQ4AkefCzPIFHKWukQ58kY/vyiFwrlxKF5mJD9/iRjpDABd9qWOdIIYeTzmLR5zSQ3ZIWpVPcaqLyoY0MiCUzG1mm2W24AVl/XR/rnSoUo5I2HS8fMGT32Q97zzzRhuAH2BYJ0XHXFq5zzKvrPIrTJd6Q5/JQ2mtPFU94v1PSsedDgIkhc+/OOgt82AMFxuFQmSGxGPqjvC1GVmnO5pw6gDdJCKF2aVg56WgI4Xc7yRKUKWl/FAWaJUZaehUZL0uPZrZS2X+bel1GU5AhihVJEN5wqBsUCoBcalAGhWKwrM49T41wtyZh8TErvev0lLqKpiwfNfQasRUSo2v3rED2pHv3lHElAw+/liUjjTpeVJu4lUhn376mdJQ1+EGYRi2eLbwo/F+XQFL/ArHfBHKR8+NgmSZAlbIAQ/SmzK0cpMlA+kFCksY5m0AKho8spcflAQFMRQBzsJiQTDcRE433FDn9xkiMxRGPheVXrLvGnPyB5b0fjfeaOMIX6/b/BHzQwzhUsDSwM/nP//5mGt01llnRTwAIPmRk/Dkfyp1VhEKmlwMjX/2s3tEQ04BGuKVVhPWWXENgYmDnOUf+fiNH0PZ5re4WB5YTsiVoiYbaQJWyRUfwr21pEvaKHq99MWXWDwsq/JFIwCMCotMN/jAB5p5SuPyzxLmf0rceEhZK/bKgnhc6d87bsTHuumdtMo7VlX1xHeWFh0J8uCH/wTG/LJasyLKHwBG+cZ/xpf1aShSLsTNuiJOjXIO+wrH5bu8UB+8Z5WRp95796ZSP95SrrQm4U1aADiNojSl1USZ14FStuUzMlyosRO38G67/fYIm/VEPilbAII6n2WNf26Fp0488lgtO+Tht/oKGGYcVl/3NIolP+Qzt2Sp0XchcXlnzqAhO3EKSxie1WeAUdzqhnwCBlir5Pk9JZ3c6XQYNgQq5RFyV86BP5Y99Z/+Uf7xA0TPVGQGpCq795a0iodcyO6Rwof8JPckaTdSIe/oM6TMqvvqjPqcZU65UPP9rrqg6uFRRc7KqfTIYxYuox5kq76KH+9AC3/kSjfrAMtreSR88dETABB5kZUySz/yr+xKBz8sYcqKqSIsYixY99x7T1jAyFN+qKNkiu+s0+qD+k5+0kZ26sKMM84U84PlFR6RsBBQTg8Kx4iIDpZywS/9YAQk9E75vvY6aze77rprpANfhkhZgv9R8nX1kl/K/aMlLdJDdmQmPwFTw910NFlIP5mK02/TFnQ8gUJx45Fsos4V0Kb8KNeAfrZbSLqV08yzjiaOOolNQlLgFUSNhMLrt8IMoCnwKqxKSgFQ1Co6JQ54KdSGWDUGTOwUJwVr1eL666/X3F8q46kFhMV8jqJYKHg9PUpH4yE+z+KnSLJyiZPpXJgq/Nrvf38oCDxqrE1MBRgoBgBPg01h4ZmZfPkCdlRsPcP/FIWHZzzqhUkD/g3xCpNipxSFzZ1G29ChismtHiBFxtp1V3k2lEcxUD4UnriBIb1Zlj7y0ztVwcmRUlHhpc13w5eAILBk6E2DOnz48LBKVQBYh1hcA0kYiEL65Cc/GTyzRArr9tv/GgsVyJ4CNP+EArQoxCUd5tHoyQM+FrQAISYHG1aixDQCm2++eTQU8oy/u0rjQemTh8ZIQyVd8uHmIhdKXcMEUAif1eDii38QgFBjADxTvEgjQHECPnhnAdXgAOImPytvJhxr7DVYAJxyomwAybkIQb6KD3hUPgwBLb7Y4lF2KHflkCxzvpMGWpqWYPkr/h4tcvlb8Sc+ck65Io/eKdsaJiS98hm4FTbLkjzEl7wFioFR8zKVP++UIXySk7JqaFGjCxQBJOoPeaoD4iePFyJpVkY1KGRKJmRPjhp55S7k0QdA/f57qUvmAZGjDsrHSxkUjjqkTmgwv3Xut4J3+WzOJ6sfoKM+mRzPAuSZVUg5pw/I+uZSV+TViBEjAkACq2Sq7AAsGnPlkaVWnMOmK4D5uV7UWw2j+JUxYaiD/OkE3nPPvVF2ASV5KB3qLBAlfcJS7nRqlEdpIz93763mVf/wLl3KGCADAP+ryA/QkR5x0j9kpbyoI8L2TXxknQCFrOmPqGPrr99881vfirIFOKrDGxUgwJ2yxh25KutIXm9R5KozYm4xfnLxmHpMFuJXnoSV5c+dPuCO3pEm5e+ffTzLpwRC6pa4bUWE7xWKbMyNxJ/8o2vkA0BDhjpN0kvHkbF0kjnwQk50BL1g5bGpE9Kj86x8GJLPckBeeOdPvMozgKwsIfLlRl6TB7DonXyhP+kCus8CLDIkI3Xle9+7KNwMm35Y6LLsRBnuprdy3jNe6TR19A+lnBxz7LHhT97qQEkb3tq84tFz8vyfh82xnb5ZqvBBt0orGclz8pNns842awytk7Pv0qCeKydIHRZ2RxNPw0oBO9iDRmBiieLZZpttJkiBTgukULoQhUQuwNEVV15RGr+nogIqtICTSkD5aLRvKsr82lJZHnn0kWigKHCWB8pUA7P00suE1YQS4Fals42EymtLEL1kDQylrBKJW6VkvcJP/tZD/mAJk4LQQKqowId49LoWKX4pNbxRiKkc3vq2twW4mqMoUxX11SWuSGNJHxAHaFCIel0aBcrOe2Go8OJbeeWVivKfNRoJAIMSY4IXB/fSqQEDSABZfvDnnZ48YLXQQgs2s88+R/DCvUad0iJTYWo4AV0k3anIKYg20GiT7/yyVLJ2yrP3vW+taDxz+EO6ACKNP7d6npS0tFJK0iIfNQZANsVIngAJoEvuGoTcAkE45M6qgV9K+7XlN2sgOcpD8hMvayNe5JGwZpll5miYgEJKD88rrGDLhvdH/osXP+RFHvyy8qqrrCPmW+ntK3uvec3CAYqUNT1xFthVSvz4J39h6c1L67Ilj+ST8sEPefADzOOTpUk5I89+mdf+Yva0vQO8gDJ+gVbhiEOc8hrwUOYMzYiHbAAu6SBj+Q4sS4P6JF3SR67kNn1ptEpMEd/4CIiSP+IlK2VFWfJbeVbfWIPw8KY3LVPinT9+v7fksfSSjfjFq8zqjGnUWeTISRmWH2TyxuJOfior8kuY+PfN3FNpXq2kQf1SH6RdmAAsSuu2S/lD7sstu1wAPbwo74AWWZCnukFWaOmiL/CqXiuz0nrlVVdW3ko+4Fc6TBPRAZT3ZCBe78lFI64j9paSdkPAwtBIuxueJEu/1Wl+/QY6lHW/hSF/8UqOyot4lG9E5xl+zQVdwPWf/3xLpEFY/Atb2VK+ly1hAk3Kk7DULfUPP8+WemExi3JHV6jDAJw8l2ay4hcAmbG4Vy+ET2bqH3+R9pIucdK38lLeAX/KmU4NPqwqtTJZmZx9tvpd3tBd0kAfqNcsoMJao5Qv8qN///3Av5tV3rVKlGuyEz55KPP4w5eyKR6WMWHjg7zpUXPYyHTxUofIQbxAI7kqS+qWMHXepB2AVNe1BXfceUcAL/qOfJR7fpVt5cSlDixa6hceyIAs6XO8y1dg3YVP8qrAvi6YWLK4T9CMVzIF+uQVnaet0dbhT1lfdNFFSimonTFu2zpjWiHy0qFTByeW+mBctw/dpKIEcuQIYLQBhd4e5aaC+C3jVFDfNUgmmBuqs7KRAqA8KVoVSDiUEPO4XtWY8hsYSMX0WOmhP1fCFL6Ko6LJD5Vnl112icq33377RUWiKGqFMYdlTFQoFQdf/Kv0Khj+pEFaNAB+UyazlLCnK++4DZ7Ke+GJE/ktDEBIOvFPMXADiNinDlEKSE/RN+lgaXCn8BE32dPGo/g8K6bmwvDrPTdkKRy9d2GkMrDJqmfzMoYiPCP+xSksMpN2vIsXiY9baScjJC7plY/IN+G4pP95daq8854UkkdUJ2v3v8ODPJTelLXnlGmVQ7XAWrVnvomhNeUgwuiLhyWC+3gu79txtkk6XPgeSJkO8z3b+/lluPwom76FuzGGS6o8kXCRdJCTcmnoWMPkynImjawAhryAX4BT+PI39YswpEFeIDzw6x13nvPb+Gj06DqXihyTxi03dbVhho18xw8/4sK3upHkWDi6kCUcOJB++ch9m3/lXDnNd1YdmrvFmkqfzjgjUFzLQtYdGyDbTxEJTxgpe3ypf+oy8CP9GuysC3jNPKz8T9fceeddYREDnAF84cg3W8oIW/01LGYu6axFpwiHJUWaxaH8C8uQrukT8lUYwAUdJC/JkD/8qn/m0vKfMpR3/EjX04VHAEg6XMIDaKTfb27FKTx+sk7Sk4AQvQZECJsftY6u8huRZdYxckDkor4LGz/ykjuXdISfPvmRgTh1pB4tnW7ykU56Xb7paAF43AjTXTlgSQNQgWn6U7jSg1/y8Q7Iky66hT/pMaVEfnBL36rX3OA1y41pLFtuuVXktbyU777RXeRMTtLAH4AgjdoNMqEv+Mer3+IlX7LBl9/qqTKEh9RHyq9LXOTCHT/iEJff0iHM5N0WQOLOtoHcyFp5eOyxxyO/skzhGwkHVYvq+OfDTk1Eti91HzoPQR4n9ioKqFcKRV8I0zaVRq1XCmTfr16vVL5eKcDl3TNFL5QqWci97QZxs8OOO4Q8r7nmmnBTMjbclcIe4ZTKM44/v4sCDNmLN4kb7vkrvbde6Qn3So+rVxrKiId7d3G4Jz322KO9UuHiWdz53OYhKdPlzp2Lu/TjvTBqPNVfptu9XV6Sp9LAxm9+/W7Hx0/GxX1bDt75Th7pLvgfVeXgfTudQ1GGkfFKc/LpW2nkeqXXH2HVdInruYg/4063ea9uKt9JzxTeSiMZzxmXe5VT9eu3NA7k3bv8XcD4WP8o33uX/GW87q78VhqK+J28tin5zud2/En8tnlp+0E17Mqb9+L1ruZzjbs0bPE90zBqVP1Opr4JO+tA+gn++/KebFztb8kHVgbju03CTZ5TLgP9+M1dhu0uLvEiv5/BT/n217/+tVcUca80dL3SuPbuu+++cFcawrH+pCfjRMK+5ZZbettuu22vNL69ffbZp3f//feHWzLIeMhF2fNbPc10ImG362fy2Y6r/S1J2m688cbgM0n4ykaSOJ966sngZyDJh6cLX9KHqt8qp5Sj54zTPcPBmwvx/1Thv03cSj+9mbwjbguAG/tOnBl+xi1cfvM3GaN2/N5l/Em+8VPAVMgTRd73ha/+F/BVnmqYGW4BUyHHhx9+OOJolyF8FEDXK8C0702Vu7iSb2n0u823/FYfEHfJe6Ybeb799tt6pUPUK6Crd+mll45TXoSVceQdpezbYSXxR8bShIRHX6F0L939vPfr/HYcL0T8CRuPSc+V8MkGb088MTjv0wLJg1VXXfV5OGtCrqTBu+wdTTSxUOhZlMIfSBvpJZUyGRaMIuvoEZVKEN9QKbAxj+kvf66T7A3b6Bnpodaebe3JImGXQh9he9bL4y7mg5T3jndhedNT4s58DkMDLH0ZLzeGI4Qp7FK54tkwJv64Eab3eBOWnpnfzOnC9U66kPf85d5OwnIJQ8/tmWeEX7fKcHlO4k58emB68PiSDvGWCj+WN7+584znlLE04aXGU5f5exb3qFFjYvhGTzJ5HYqEL7x8dvFjAjVZu/QovUv+XEXdRHzi4J87v9vhkUn7XR7tlWlD0qAnWpwGZfzu0i2MdM+t9yXIsZSyScr4SkjlqtYQV+ZPWqZYqUqDEu+TP89J3tlaJb/LeyQ+v/Hom/hcnvt/V7XSDpPlqcY7Onrpwkg/ZOmu/HInDHJthy0s+9/ho6ajfhMm2ec7aa73oUkepJuUaZV1tSZG2ssl7PyO2m7dI33lvfxhobHXo/pSQEGEz0rhG55NYveOX2WX39KARr23txnrSWnkIg4WINylzIWhnqinKOItMsGDtCQv5OBZHcBD8unKZ9Zt6TLsaZhMOEh+Phv1VVkq5Wb6WvfxzJKEB+Q7nVM+xLfMG3e/PYvH7xp23cLJO+nBr/dkIJ2GPPM7HqUBf7lLgHLqvXesWcKXtow35eu3sMMyVGToNz/uwvYO4TGffRO2q3yJcpl1T9is0tywHgk3ecxwvTNEyZKV7t0RXgyH+8ZP5ge/7viOe9Fb/fqyPpNH8u29q51O7//2tztidOdd73pnxMkvkmfqTur8jIc/PNX4+8/dzW/8+T7XXHOG1RVxi8TPDdkgcfnmEo40+I4P93pVHelZevjxzI945D2//BTYFnFI+6yz1iPnahj9eq2jCaNuyHUSkcLpIseqwOvRRylXd78VaIVYheOGOfyWm29u5uwzwxuGSjN8KNm+Clkreo0jlY6wZB83Kgh3Ko4KY8jCcWKzzjpLzHGgxITBDRKGZ+EEjypQH5++CVdY8tbdReF5T+mm4qSwR4+mMKviKT2s4r9WWOkE4oTnG+DCj3jx6J1nYTLPR3zFn9/8phylE3mXypg//l3Ckg5y8FxSEfECZQkuhiL+xIfcMy5KCAD2TpjiFp7hin5gWhsHYbi4S94zHPxJl+/ZQEqX797x7x3ZiLMtl8zfdnkStmfkuf1b+tOdsFBuA9BOYz7zC7TZzyrlxK+45VmWA2VV2Ul+uMlwhM2ddyjzxzfhIG58T/mkzPJO8eewuGFyvPiWjb5nMsiwUfIhvYCRe5azCaUMI9NFHilDYaHKpzArWMl0yct85kfdaBPwr5PnWwLjnNclLakzlQ2y9b1N0iG+dlnJvMabZ26Epz5mvvvtAiDEkc/cAyZkisgVid9ZvcBy8pw8ihfxj0f5J46k5Jk76cxnF7lEmosf5Lcr+cy0iB9YpTN89817z0mpbxD3CD/eCz/jQOJM3pN/cXmfcZKb8LkTjvQqg8qddPguTG6q/qp1kjvfyZBs5QM3rtR3SLzAuT305Lm4XfwDffbmzHpHx/AnvORT3O6Zn8lvkt+G2HWy+TPEn/Ko8qx5KK1IuCkL4fLvd+R9uXMvLnH4zY13WgTbn5ABvecdUt+y/Aorw2znR+ZxhFNkK5344TbqRPkuT6uMq14XRvKGMtxphcjvpQ65doBuEpECSpRZGBXSpJStuwKcikEBT/eIH1e6z/CyYqTfDCcngFO4afUQrso9MNzqvoahwlFmWeGffhq4rIrNe+H3SljDiiKriq5/TzBhicfvWnGlsx8wFK6Lm+KnPEVPvlD654ZyYLXMSu9dhIe3EjceNaDceF/9asj7G1TvuPPbJSy8Id/9Lo6i58hdWxZDEf/STgb8hwxKWH5nmlE7LZ5tgWByMYUX8RW/6Sd54p5b7zNMxE0+e59yRZRttVbVsiJPfc/GSngo+UxZtS/vMs62O0QuiMzlk+8IT9wlH9zn7+TDb+68q+nvn+NXwwF0ajhkIC7PSJnLtCHpE4dGkhugg0VIHmScnoWRacy4fFMHlJUq81q2/eZmKOJ3oGykxx2/7fxX/pW9dJvyy/BTXuVfNNTcUcwacyn2TXjS7Jt0CDvLWspGvN57555yz3ilNd0jbtKCRP4pp5SZe9bx5DH9ttMo/8vD2G+ZPiQcbuS5MJDf0pfl0Xv6X/p8C77KO+HjlxvvMh1ZJ8qPqPPIO1eG6Rn/KePkSRjpThyABVDQjhOl/4wzvwsn5Z+/PQNXZIjIjBvfpQlQ4y5l753wxcVN8ui7sPinO32X/75nfJ6NHCgn8b2U0zHP0anVqioMMk/iRtztvBOO39y6kljdhOO7/MCDuZep4/GAgr/iH3knXL/5E5+8lWZpxIuwMv0pG+Q3N+7p112YyV+SZ+9cwkDckUf6GXh5z187nKmdOkA3mZIKkIXdpXAScxb6rOTepdwV9CzIVQkXJVd6NWmx8k2G+67CVbe155Q9RnFl5ctwUfrHU7rFA3dVQZmsWif6cwvgqbiGPXwrpSPcRkNVePNNgw1oAXSepQ1xJwwNfSpsPPuePAnTcGwonuIWL9Kfbjwnf767amP9/MYpefLeO+kHrISViwKEmd8yPuSZTHzLBinTwZ9vws67xr2CBXH3Ne4ljOnIoShTZPiAXwqarKVBfNwKG79pbajp6m8UxB9hFnInX4Cn7Sa/c+tCwnGlvFB+Q/kuqf1tfNQOy3ObD+Q9ftwHhpl+29+9wyN5ttOMNB6+k1sCEpeykDJEwvM7n1HbgpbfBvIzkMTVdtMOFyX/bRpfmECBhpqbLFP4EU6W1QyTG9+QdCUvA2WVv1G+R8mrO3fCEKd3rpRD5lf6y3jGRwN59DvrTr4Xl7Lsm2ug3NrxttOEkufyb2xHwjt+hOnutzjTD/Iu0+zejjvDzDLSJu/b4Qyk8Fuu1FXpPvnIdKKB4aSe8r7Ni7IgvHTvm/fctp+R53SX4eS7gelsU7pJWQ90432mayAf7t4lDxmHd+28FUaWXdQuY4gbNDA9rnSX4SLPA936lt/bNL5vUyt1gG4yIo09SWYhru9qYR4r7PKcBVplycqDsgC7+6Zhq/5Vzn7zNT+ec8gEAVXTTdcPMvAgLO6EUStgrbR1aK9eSPwRblFO9iUCNqxu0zhZgQasCatdOSufFJ50edff4Oo1A0dzzmneWVXQ/InDe8/Akfg9u2cjnm79zvCkN3kVbyoY7/Dk7vKtrSh6JSyr58zRSbkBYtX6p/fdv9Ftxlv+Ra+a+5rGIvfiL61uaa3ktG2ZQsLwDfGX6SUfQFT4wlBpDZeIN1fm2e7CN/OpavjPV+AdddTR5EehNwZQ1uHUB9MKpSzaaZ/WZPBSaFIAuq7VmEQE1GQjXCs0EFaH8ZJkWAUGtcAnOPHsffpPgOKe87gAEu/SQob8rhcAl+FUf0neIfkNfPAPMFmMYSNSe2Ch7110UWyhYGuUmWaaJY7vKr5LWBV4ZjjSAKhU3pjva7h+s0h5NmwGPHkH6CTokQ69RkFVwFNPEECsUQn0BpJ4ACA8pOyEa6gZCT9lZNsFYUxfwnJUGnfkCmhW0F3nBgJZNU21IgjfU+ZPpjOPW4vnGEbsA2x9YI47YYsHZT5acCDMrGK+8yeN9gd0ELuNl82hPOqoo2JzUgtZ8JTp7KijjqY8mlbr7kC9VfVrR68kdYDuZSCFuoKZCsyykQek/AZE7AMEEHifbgAS92olq6tRAQDAwBw534TtXVYWv71Pqtay+lv4GYc7gIb4xZ9dwAEJBy1//fTTm+t++tOY4wEUVjACeFULHhJOWgZz4QN3wgJshIs3V1KbV4sKWMzwiKzay728xgBLJZy2dQ6Ju4ZR05Np9Y5M0q07XqzScicXK4GTXwtNhMW/+IOXEoYh60yruDM98oBfl7BZofuSEeF4x533+Khh1fxxzzmJ+d6dH5fVb3bAd1qCy07q3tlAl0VQOeioo44mf6LbhrqmRZqW0z45UDfk+jJQn0hDpp41/NlIAwwa+PydFqTqp4IBjwkyTBDnhowTELJYAYVAAn8AhlVVnhMgJSAUjgnohkeBpjHP1XcsWY7ZchSQzXzx4xQAO/8LI9PgPcuWIUrx4kN8whanZfnC8w0/3EsD4GIzUgDRxpysdllO8GYDzZSD+KWNhQ+QAg49s3wJO4+7Ys1zkYH4uTMpfo455oz4pMl3AAs/wvRbOIAZ90CeeA17SocL2LNrPD+2cvAOj0754NdmnXZrR/LDd/LHm/R7V+XUi2dD1eKYY865QvbkgD/8CBf/Tgiwu7sVajZ9tsWMHd6TP9eLqZMdddRRR/9Nogc73TXxpH3q5tBNhpSghkwNoznWxo7eRK1Rd7wMkOCMSudleg8kpD/gwe7jhj8drgwQCsvxQY6ncSSQncgBCr8BAmdxcv++tdZqFlhwwfAHSIhroYUXan7z698E4HHMD3DjGDFbmzjSxe+//u2vzX333hfHsDhjEQADmgyL2lk+z/GT5/hzLh/A40gqPOAdaEH8AYp4YInCvyOEHM8D4Pz857+I42js9K4QO9LIMVhk4BxNaQEWgT5hfaj4c5SMYWKnDABs3AoDOVPRbuyOlBKnY6IceyXekSNHhuyVUfK2/5bjkX7xi1/EOZCOGXIcjnClcY899gg3V111VcQP6EkDN478AsTIfpmll2k23GjDyDtneSK7wgOKwiELv4HF0047LYCh9AOYvgOPecQZHp31aNd+x+9In3A7pdhRRx11NG3QpAB03ZDrJKO66KD/XoUMhLCEmasGRDkA3lCnBh1Y+eEVP2zOv+D8OHxdw3/ccccF0Ln1L7fGsTIOT2b1cciyg6GBNkDFPCxAgsWHZQyAOvfcc2OCPbDjsOYLRl4QQGKmGWeKQ9DPPvvssCwBlfw7KBmYc67k7bfd3hx++OFxzqwwEVACCFn1CoQAHXjxXRocWQTsSCeLGgDicnyTA9bvvuuu5o2LLRbpJgMH81999TXBh3Btygk0felLX4pNlYXj4GuHRfvubEKHiB9//PEBvoBj4UgnsCodwJW5gA54Rg7qJisEHOOFTMiI3AA1MgS8HAqPb2cucod35+k65PqSSy4Za9kT99FHHx1upP873/1Oc/3Prg+whgdywT8rG3ANVHIrDeJ25qLv+JEmPEijYVagWj541x4i7qijjjrqqKOJoQ7QvQyUlhUABbhijXPAOWsMCxTwxVLjFAcNuEaetYbFDYiwa/zDjzzcPPDvB8IatvJKK4d1DbgBavKgeG5Z2PwGJITFksUKJ87XLPyaOBibO4AHgGR9cgC081tnna2em2hivuE/5IBrZ+vhHQAyx8wwJDCSIMuGlkCQHoVNi6U3h0LdWdikcd311ms+tdtuzc47fyKsYr4BWyyWrHKbb755s8kmm4TF0XmE/ACa4iGPHXbYIc71/NWvbwjLGLlIp4tfIGuzzTZrrrnmmgDOLGLAKZDoApbIlOXLQfBf/OIXw9IGlEm3oV7pBH4dkH3mmWc273rnuwLQ3VnAKCshXuQBiyUgK89YSodNPywOniZXcdi13fvXF/mQvbwGFuUZ+ac/sicz4I9MAT3yJ/Mlllgy3okHX20a+Lujjjp6PqXeymsgmT5S/sezUQVu6EX+XJ6R974n5fd4Xzrjg1G6Qdzlc5va4bq3n31DeUc1TGHV8AYLs6OOkjpAN4nIAgiARX0D4oAblc9Qo0PyAQNWLu9XXHHFAF+AwFxzztUsteRSMcTK30zFHWvSW5Z9S/OJnT4Rw29XX31VALqcHweMaPiFDzyxJrGssfplhQf4/Gbhu+CCCyJsQAgI4+ZV072qGVbAGuuZIT/gJxcOJKWymXnmWcIvfoXnovjMbUtAJz7EqgegGOYE/tDGG2/cHHDAAREGa5d4WKMQWRjmZdW68MILA+z5PvPM9VQLJ2eQh+HdnDcoXEOsQJBhTPIwdA3wGS7mDjAUpjiBNXPd+GMVGzFiRJi1KU5xWhQiLOkRPuvdogWgmU9oyNow7GGHHRaHmZOBg8ufevKpsMIZeiY7FKC25Iu8ZZkzHcGh47loQnzyRN4BiyxzLLdAN7mPGVMbCt9dqfyzkemoo44GJzrNinz3vJLyt7rUfla/Uk8jz97l77wj31zqZW5CPJCqm/Zz/dGux+0w/a7xZdshDXUPzyTv6hW/4l1HHQ1FHaCbhKQCq6SpLFREQIGFByCzmlHD7TtgpRJTECxg6Z9VJyb1PzsqrDcserMXIGePMpYfgEK4gAG3rE3iApCEDcwgFiVgAahgPQIYxRWgo8Qz5xxzNrfeemsAGqDMXLgll1wywkPcJLijcIAm88kAGBZB8+ZGja6LM1ACFv68MxQrfGRFrGFkQE+6c/ECwlPG5U425uo9/XQd9uV+9tlmj8UDwJFwUgYIv/zlwgmWQNYvw9HnnXte8853vjNAHAJ6DXWKg8XMJW8AZcOiD/QtlJBWQ7rkAsSx+pG9OPHN+ic+QJX1j7UTDy5WP4Dut7/5bSyOWHPNNSP+BNIAL1mxSpKHeXlAIyveY489Hny28xEJN+PuwF1HHQ1N9Ik6lnWGtdul3lR968irulBKPUt9mO7pFs/C8Uy/sML/4x9/D31m2ohOMD2oU2jrIaMbdK1OWoI0YSQlTwCZu990tztdkPHxS9facBkvrspbLpLqFkp1NH7qAN0komyoVbisiG2Fwkp08MEHR+PPYqbyAyfADQCCKILpSzisXYYBWXAADpP+gT4gg+ULAXBAhUmUFhS87W1vC5CXQEmclADwxQ0LofjScmfolhtDgIAJ5QVwJkCsyq8Wj5KM5qESL1Cy+mqrBYhZYMEFwjL12GOPhhvpjXMKy/2d73xXxPPVr3415suxiH3rW98KIGURguFa6UN3FcAKwAFi0iFNFKZ3FG7O0TNUDBh5J148/v3vf495cICXhRDIsOYHNvhApO/+f97fvOlNbwo/yBYhFj8YmmUZ/HeRh3g/+tGPxrDt+SNHBrjDo+Hf/fbbL+Y0Hnrooc2ll14aQI4ifryvMQCyWQrtBjOm8EOGvod18g2LNquvsUZY3/Avv2ctQI8w5TmL4VZbbRX5Jh3yhnyRoV9xkoN4yFR6yc9zRx11NC6pF8Bam7yjlyuYqp3OpBzlcM/vQBmgZn7wMcccU+rgITGyYGun4477cuwdueuuu8ZUELrc3F/XEUcc0XzqU59qPv3pTxedsX/UXRZ9833pDaBPBy3PKxYvXWF7KfOTAcz6uwI5dd59sKujjsZHHaCbRKR3BSiplCqkSqsBVplZhYAlvzXmgJR5aCb0A2ncsx6xxuk5soS531d6hucX8JeLBgxH5hCr+VvCEg4QpufIggVQADOsP0AVAAkMGAL0DUDCk3iBQtYhio4iE28Ci1RyeBYXixIgtVABT8K45eZbmicef6IowVsiPS6gRrrXXXft5sMf3iSGZoGiE4tCBNDMmxs+fHgMsX6rKLsvH398c/rppwcw8p4V0Zw4Fi7+9tprr+YXhS/z3t773vdGeig+itecOxshkxm/ADMiyzXfu2bMBTQcC+ABUxSrYVm/pdcq1z+XcMgPP3MWWQCdLJqscngF/sy7MyRLHuQHZD1RwnOn+C3iIOvbSu+de2EYip13nnkjPwz76tnfe9+9sQDm3PPOC/nNNffcAZrJXQ9fHplvJ58s7BCnYWZulC2NU5arjjrqaFxSR1xJ6gsA5J7ATv1BOrfcqm90qYVqe++1d4A4i8d0pK2Yv+TSy6Iu6oDeeOMfQ2caDrWoyqgHvWXlPJ0kDvWVzlPnTfkwF9fisL332af55Cc/GbpEuPQD3Q2AzjRTnWKDPzyZn5c8t6+kDtR1ND7qti2ZRJQVjRxTuQAAgBowpuI7LBkoWe097wkgceyxx4ZFyvAlAKdhZ90x/GmozgICq19Zp1jaWIhYhAw/WiQAzABAFkacc843ClC4t9lmm20iDooKGLMYw3AhixjQJS7Kg5ICQA354R0YAQQNUbLAAVXcccOtfAYuuBeu8KXP3nXAU6Yd4ABOhCVOSo5ljSXMEOeoUc8WpffrWMQw7zzzNI+XnusSiy8e4fALVAbYKgBVeIsVP29bfvlI/69//etmt912i/RIl3TmsCiLV5Zh8/SsEP74xz8+ll/5QBGzePLnWVx4M7fujgJYby95BBiSL+VtWxTpEHfO5SNzl2O7Fllk0ZInD0RYiDUOuL7p5puaRV63SKTXb0Dc3MgFCrgmT+/wJB7D6+Rr3p6FFPJaOoE+MtFwSBeZ2tMvjzLrqKOO+qmtf9UtV1q9ktQxFz0KVAFc6u6WW24Z+pR1Xh32rHNpcdmVRS+qb3eUOp8Wedb8VVZZJax7Vrh/5CMfCd2g06szTPer5zqSf7vjbzFXmW4zx/epou8eKrp/mVLPjQRoQ+kfOonO7WjaJWWn24duMiSNLyJaFVtvjOKgZGzjoVLbikPF33777ccqHvPezOUCJPToDMUCguZlAX45r4oiES6LmTB9s1+chRnywjvfZ5rJKRP9m/3iB3AUHwXiHXeAGn/KACVkIQF+uPcOcBOGeJF30ujuvbCQZ+/agEN8whYei5U5hUicKZ/kBeAUh7CFlXLM8gUYG+5gsTMUIiyKVJz4NkzqnuBz9913DwVMzqit3JPqUEjd9Bc/LukVJr7wgLd0y107HPHgAeldtydMi7ftVlqlKxV3prdN5CU8MsSDMNxdKfPkp6OOOhqX1BF1ho7L3yzoOsbuRkoANnVRR9iIhKke5513Xujbd6+6avOja6+NjiK9C7BpGZ0L7bdOmrDUT50xFnX7fFqvQMebh8yvb+q2Rlq4OupGAnTeLi4ddTr2PyVuukAn0giEDpxOHp5Tbzi1Z+BQckdTJ3WAbjKiVCQqYja4CXDajTpi9WGSZy0zx6tNhiYpCXu0AXiDUTb6baWVcVJU3svWzNP87p7gLQkASmscft2zcAA2lFKGMzAdbeJX+hPc4AP57dnlOfmgEPlBCQAV6HSTlDL1zR52n/jETtF7tmcfxUkWlKd5aB/bfPOwtHlveCOtj0iYKRNhJq9WluZEaXLjzjc8ZlqQ3/jlxjMSFtE8+2w9lcJ7fhOMZXxt2fgtD6QpZe0Sr/cZbuYtf36jtlw66mjaIPWj1omsT0n52x21v6lLpkUYAmWJM7WBvtUJvLyAtIVLJ9jcWVNYWPzpY/V3hRVXiH07vWMtVw9Z6Fn2hckyT3/qpKvzOmVGG1j+gEXfWeAtpDACAAi+ugBB38XHz0033xx8/O/IkcGXqS/zzDtP8/pFXx/WPtNg6DAWQ3G104Xy92Dp7mjKpQ7QTaFE5K4X20CPzbxJUJGF1VYQ7TAH/p5YGl/YE0L8uMjpr3+9vfnOdy6MO2VrSxHlj8IVLmBnxS5Fang3h5YTpL5Q3C8lrRPi96WE31FH0wK163tSdp68U5fduUEAFoDktzqODKfSASxr5rjy7xt/prEASrf8+c/NzTfdNHZkgH+LkwyprvyOdzRLLblkhK0Dlp28oYjV3rQS4Evn2GiJbZd0xIQb82tvuy2mUACBhnrNSRa3aR1A4BrvXaNZ5LWvi7m2cxe/3AF1prLo8BuqFZYLX3jKDjHeXP2dTCth47GjKYw6QNfRVE+pyJI8p/KiNK0Usy2K94Y8Lcxoz0VJvx2Y6qijyZuyro8PQAE0Gj4Aqj0KwAIGLJnfxupmFMTwJeuXC5Az4sD/3OU3q9uyyy0Xc1QNpeZUELol4wfW/Aa++MNbWtpdfhsZMP84Rzp0NMWFaBx6Z1gBX/yL32XI17Ct5+uuv66Zf775m6WXWjpAGuCHdzybk8cyaC4wgIdX8ScPbd2WvAF0dGJHUx51gK6jqZ4Uz7GFta+M5j0Vuh44hakcclt75ZRaHe7MXmxHHXU05VC/1SlXetIDdcoCQJNkaPW0U09rrr7m6gBJiFXL/Nl7CzgaVvxa3T7/q18dc+BY7y1ASj2iIU3ghugVVjLAyvw3c38dzSc8iyG4o3OAL0OmwjJVxmIui7VMCUmLIZAF9OHLyILtp1jYDNV6p/G2GC6teO4WatlWiZXR3DsWP6MOO+y4Q7PQgnUz9yS8pgWyUpVRR1MeTQpAN+xgG+oUMudoYkmPwarKnAPVUUcvB1G8FJZCC6BRYu5+p1KmyPROnysKtO4Y3z/nrL9B6KijjqYc0kip1/UXcAR4AURAHQuWFe22f7ro+xfF3DXWNgsTzKu1SMHq9zXf+944htDiB0aI3Agc0BIOcOV3GiZY5izAAtCAKc/2mqNPADbDvAgQO+mkk2IFfJzZPeKbsdk6MMaNdtEQMGBmVwNhCdt736XDPD2LIQytSh+eLdSw1+UbC4D88Ic/HPrOHD/DszlnmBzc2zquAuBO102ppE0bMWJEDNNPLPXBuM5C19HkT4ooZQelWUVKcVHE7nqn2aFQhhP46f0q0cqm47g66qijyZ/6mqNB26Os1ywZhixzqyUX4MSaZkHZPHPP3bxrlVViOxArSIEmQ7QorXuAlT3nuBcXq515dLnK1H5xI0eOjKFZAMv83HXWWSdOoLHwgd75yXU/aT772c82b37TmyMc2xXZcur4444PIIlXG6sDY+bnsRpa6Wr41CpX3wE7ug1PAKm0sDjyw+pn6xT8/emmPzWPPfpYhMsP0Lr11luHxRFxAxDQhYPJrqPJnyaFha5r6Tqa7ImCUmBHF8VHaVGAlJqhD71c77jJHrxnCjKHPTrqqKMpi7KBSvKbpQrIsVH7qaeeGtY5Q5jmm1lgwI0NwTfZZJNmxx13jFMdALW05gFmadGyuboTe1jW6A3+bVieHUEAjC6xsTmr3/rrrx8WMXP1ksybs3WUfSlZ5VZ7z2oxJCoOflnbzOnDn+8Am2FV8QGUiI6ySEK4GnSLKpxHfeCBB8aKV+4M+S695NIBUIVtQ+RzzjknrDnOBxd/hteBuWmbOkDX0WRDFPJARZ5EkbV7n2mhQ755n5a6MWPqylab8LLODRVmRx11NHmRetwGJeo4IAdoAVxOUHGklu1IDD+alwaBzTHnHDFitOeeezaf2HnnmDOnowe4AYHAlPlo2ckDtoA4+785go8lH7CK7yV+89TwYUGDhQ6GRf3GDzd0ysMPPVyUVhPDsE61YXVDMSpQ3ObcOYAOn8JgndMRpau4s/m6U2+scDXUZgN0Q8CsebY52W677WL+3LDphzV/LaB0jtlnD36nGzZdc8YZZ8SxZCw6wCpwSVYdTbvUAbqOJhsaqMzbRIlSgu6sci5ugbl8zt+uNg0VZkcddfTKUs5/Re2OFqsVIJOWJr+5U5eBMZut24bEsVzCAGpY4a/76XWxf9uxxxwbm7GzYuUqdwCNFc7xfKxYrPqpC8TFP6ub4VhAyrAtHSNOw6pOzGGZMxRrjptTdAAt5BD9/3nj/8SQK9AlTpY8Q7zZ8fTOaTjSYgWuYVl7iwJyeNEpPfnkk8NKiFdz7WyBIt34o9cMuTpre9OPfKRxwhC/dODa7187eOLXHEKWQIAQsGsTq58L4Xmwzq13gGrX8Z3yqVsU0dEUSQngBqPxfeuoo47+e6ReAkzuAEZ5M/a5brlR94y0Sn3M6DFhXbMNiWFWoA4IAjzmn2++Zu5552lWWnGlOLorLV/8I6DIPDRnOLOcmV/Hn9WrfmuzDMNarABoOZFn+eWXD/AG3ABT2jeWNeECmoCk9yx7t9/+13q29UILhSXO8X7CNAfPnTv+ZikXd1aveg+g2SJFGi26MFcPSDQUK16AkHURGWoFxgBCxwZafGEOnbikJVfc4h8PeBSWYWiWQf7Iw+X36CLP7Py2qcr/xe+L2tGkIWX2pS6K6ABdRx111FFHrwgBD20Akc+OLczvAAjwwap1/gUXxDwxlivgBiBiWZurgLLNPrpZzDMzpAn4aRB9Aw79NscOYHNUoCFUVjBUz2FeJMAP0ASoAXLAlLgBJG4BN3PbhAUIApOutCQCRyxmvnlmoTMMDByKG0ATD2AF+AGdFjGkBdFWKObhAXCGgJ3L7SxZVjyWNmBU4w4A4tPJE29961vDCgmg4U+aDclybwhWWwz0pQUS4CNT8eTCEPL2rk0Df3f0ytOkAHQdJO+oo4466ugVI4CiTYAPQOECqAAXm++eeeaZzXnnnhsnP7CwcQdcmYu2zz77xPw3gO3iiy8OC9Wf//znsHgBZECeBhLQsl0IgOWcbAAM4EFAHDDkmEVgjBvDnsAQIMS/IVl3F76BKHPxgDTgSfzC9Ow9wMcCCDSKmz/A1Xvg0DxA248AcFa0mp/HMmi4F+hkXZNOc/9+9vOfxT53dpI4/9vfDgD4dAFy+N54o41ivzpADXDDP/k55gwocK41YEl24s80e+4scVMvdRa6jjrqqKOOXjECWBAAwjqWw4KABmBzySWXxKIHwA6ICnA1ZnSAEtY2e7OxdAFL3FlYYGsSfgHBWWedrVli8cUjbICGNY11zwkRtjMRL+sft/yYo8dq5r2TZh4pIA2QMj+Nf9ZB3wBDvAB5LHHeaftYzwA2Vj1g8o477wxQKE14AEYj7AICpclQMLC11FJLxapc1jXuLa7Ah7Auv/zy5odX/DDA3owFGNpnb+aZZ2neX9zggRXPSRfA5HXXXReAFjgVj6Fp/ImPW27chQtkdjR5kvL8Ui103T50HXXUUUcdvWIEaGhvXMAWsOGZhcuWHOeee25YsFi6gDygiRuAZ911142hQ6AQSPvSl74U+9Ftu+22MQ8NwLPtx/bbbx+ACjDyzjYkhlTFAczxy7Jl+FL4LF333Htv+HFwv3esZW9+85v6wGZdjJUAE2n3ACcXkMdaJ1wADX/mzrG0AWn8mY8HlGY4vpGF90CftIkLwDzhhBOaX/7yl7GvHf+nnf71ZrE3LtYcd+yxY48pM+yKz5EjR8Z+d/bJw8v3LroowNva739/tNHCczdcLd4X09Z39PKTstMd/dVRRx111NEUQZqbUQVs2CBck8MyxfLEkmVLEtalu+68s7mxgB3ghCXOJrpAnDloLFave91ri9/pwpJhvzlz2DbffPMAQIYlDzjggFjxmtaoRx5+JIYv/3Lrrc0TBbhpr8xbA55Y31jenB5hxAnAA9gArbTaNQ2L4viHKblH3AOh0ukCFAE8w6wu1jxDq85oxZ93hnkNx1rcYWWt4VMgzUIKPFmBawGFbUw+8YlPBH8PPvjv5lvfOjdAqrBsfQJAuny3OTGA4FgyoE96gYW0bHrXDb1OXtQBuo466qijjqYYAnwcz2eTcBYyoALAsPXGFQXY/L4AOkDriSefbOabb96wSs1Q3D1ZwJ2jtgCT/fffP+aRGWb83//93xjm1H7d/89/Nvffd19z0EEHRcOIABtubioAcaWVV25WLhegZP6aM1ed3OCM1qGoDg8DabkqV1tZAVu2mXHcYPkNJAGm0iQN0uoujARPLJKsj1aqsuhZucpCx8LG0giAAXUWbPhuexNxeTbXzzCtMJxYQR4777xzDLVKj/l55hiSjTl0Fklom30XJ36/8IUvhAVSo5/8Cx/fAGYH8v571AG6jjrqqKOOJnvKBsedVW7UqGcbc92GDZu++clPfhwWtSULWHu2AIvfFTBiNec73/GOsGhpm3Lo8Gtf+1qzxRZbxCkQACELmO1HSsDNqAIMWdzsHadNAuTMV1t88cWa9dZbf+xcNUOpgGEe4ZWEtxfTDr4YAqBYIh9+5JEYDsaT4WbAztw9w6+rr756DKvaCoVlDWA0p888q1NOOSVkZA679BvK/djHPhbWRgBZWln5AGVhA4FA4S677BLzEOeaa86SVuANmBsdoJPMOkD336NJAei63Ouoo4466uhlJ2AJcHCZcwag/Oxn1wc4MXx65911W5Ellli8+cimm4ZFyuIBljigx/CjxQCGQgEPFiUgxHtnrrJ2bbjhhjFP7vDDDw+L13rrrdd87nP7lW/Lx3AqCx2gxAIG+LhQNoivBIkL70ssuWTz1uWWi9+AJouhOYGf/vSnw4L3rW99K9LJasdSx40Nkq3klUZg1oKIY445JkCeBRfI/DlDyLZBARAMV7sb0r3++utj+LbkRriVbLwYpu3A3JRPnYWuo4466qijl5USMOXwI4uRuW/77bdfnORgC45777u3+Z83/E+zxZZbNJtusmkAjdNPP735/sUXB7jTQvHvdAbWKc8IKDO8qR1yYoJFFcK3tQmQ5Jmb3LoDL4ZP8dHH1lh6pSx0eBg9alQcTYjwz0KTCz4Mn0qHuXVOilhjjTUCzAJthoyBO27NGTR30GkVLJPSBCgjzwCgOXose+QJ+AG+QCCZkwsrpTt/r1T6O3o+dRa6jjrqqKOOphgCHoAGDZCGy0pPCx3MI3vXO98Vixy23277WDjAymSIcN111onVqhZJsF6Z98Y6hZzbbOiVVcqiCkeDGWI84ogjAswBjeJk1TNkawgTaf/SOvdKUAWR9QLYYhFFkUMFYHXLFla4nHcHsAKu9tyTrlNPPTW2WGFZBO6saGWlM1du6623jg2WWT0j3EIJ6swPtFmxIVhbsQCCf//HP2Io2gIKeUEOHZCbOqgDdB1N89RWtpPymtxoMB7bV0cdvZwENLBCAGOG/ViWnEdqVactRwCVj3/847EpMIBjnhlQ59zWDdZfP+aAsU4BIABaPcpqxgA6tvm48MILY8h17733jjlnLHPcATfCYsGbccYZAvwBVebvvRJAJutWu55JH4uZO17wiD9gjoy4c7qE1bvA2j/+/vfm1FNOiQUgvkkDQGe7lg9+8IPhB+Cddda6MpebBM+GbJ1DSx6rrb56M3z48FhNzHLHnbgBwbR4djTlUgfoOprqidKirIa6Oqo0mGzy6qijl0rqISuUeXEm/xsyBFbu/+f9cS6pOV6GRYETQAcgMSxp02Bbkdiew/Asq56zXoEzlqdTTj2lufFPN4alCiAE4hLAJWCK1aJ9ZRmQAmLwA8i4v5wEVLnw0n7GCwtjvq/nrVZrGbCGWN0Mpe68yy6x6bH5hla3skpuVMCr4dicU8gfoCc9zxQZCt9qYoB5gw0+EFucPP7YYyEH7llIna6B/HZ1NGVTl4PTEE2M4mo34m1/+T7fubva7geSb4N9fyF/GbZrQqntNp7D/3Njr/Ii7hTpc8/17x2Fkhe/8znDyzT45sr3A3nze+DFXw6FIO+SMtykdJ+kYXK1/bSfkwZ7Z3iFgm8Td+k278kDuZBJbeT8fmUavI6mTmqXG8/qjSFQoMwRWixKhlJfPf+rm9122y2GWVFajMKCVUCd5zcutli42WSTTWIl53PP9QroeSi277jl5ltieNJ2H0CgCf78IiAlLVW2P2GVA5qE2f72SlHqD5Txp5gAUHwDn6yUtU7W+mrY1CpWYNcQLCA2Z3GD0k1Ni/B6zcwF5KHpSlzq8rzzzheLJJAzYoFkQ9PmHP6zAGrxtuUgjI6mPOoWRUzF1K6UnjXwlAVFQqGZQ6En6E6JquAohzz0Aik/PTrKEAnDN+XF/VlhlvznjlLIOCmjVJqpmMTdLmcJVMQzkLyvAKwSf5R4Phs+MNSiUdBzF3ZbAaIxhSfx4x2AKz7Hxq8HO6ykWbr5c0mDcOJ7n6wQRUmR8lsVcA0/nzNM/NoKQFj1dz8vaTFANV2viqOCzGsxt4eFwh5T3OAD39JnWEoP3O7wvrNqCEuUDzzw71gBqIEzt8ak6YzTvlS//vWvIyz5aZd4Dabf/EtbugX6yEE6XPkdD9LtOdPYUUcvRFn+lTXlJgGaZ6syTzrppLrIofx2XqvFC7YhQVkXs16mDkk9wo9niwXOOeec2KbEEKK2aGokMkTkwYJ36623RroREGuFbw4h07/kxS0Z8Zt5oA7zbysTgNopHE6nYOHccccdmuWXf3voM0Qn8Cc84SLhdfTyEl37UhdFdGe5TsWkIicAq723allS6X/32982I//3f5vf/e53sfmm1VAOp3Yuou96cNVK0z/BNpWGBj/BjGGADJcS4MY38QIqOYfF91QYwkfeZzj8uQur/6JExgUS0qLg4/XLX/5yAB6Tn+eee65wn7ygCK8v7flbPMIAIt39lh53YIobc3z08j1zI10UIn7FTYFKl7h8d880ufudcbrzJz5x+Oa3hshKM6vUbK/gomSBU2HbtsCwFAUuTMcVAa+5w/1TTz3ZXHjh95rjjz8+GreVVlophmcQP+edd17s4QWsm1sEHJqvBPRJD74zX1Aqb+88c+Mbvt3x3VFHE0JZdpSZ1BXKlRWaP/jBD2IemLaD3ll8scVi4YOhVu7TnyvrKv/CyWf10350dBe/5odxW0l5nnrKa6ZLetRLcwp17uhp8wmtWFWnyYaM6ArPKOs4mSH+7b1Hd9q7bs0114z3f/nzX+JcWPojZe5K3dDOk45ePlJvrEJ+KWe5drB7KieVWUVU0VVuz/YiOva44wIM6Sl/4AMfiAnJLD2Ombn44oujcBmeoASygvOvwgszQQHg4z1KNxkXix+3gF1bKfjOYtZWGJWerzB8E6d7WzG5TKy+6uqr+5RebQyqu6r4gTDuUPKW6UF48Q6Ako7iOd4DMfz7lm71bhPoZePjSuKe25SLb/kO4Svfmdxt2ERYLBP77b9/WErt4g64kQ+FzXoHWGuwgDMbpQKCwkjwaj6R/LRbPSILK9hYQuStSeLCEB/QKOy2xS3zE5/Sne/dAVfpcXXU0YRS1k/1J+ukcqY8245j2be8JSxDFkJsUMqnjXOVMW5q3an1RVmtdbuWU++USRYm88g23XTTmBfmPf9Vr/RPF2hTfsvwphRSN9Gzz9bpE06s0HmzUMRGxFa/0k3Sq/6mPpbW2lGteiHlAdDRCaz9OqcPF71jCJbe5yYvlCMk9ZSMceXZ0eRJHaCbyoli1Tir3AiYsGEls65NN02qNVxhyM+KqtVWWy2UXjbsFAM/hvAMc1IwFAelgRw14zzC3B6AQqYoKJlcleYdEMFaJIy0dtktPpV4vZ7fC/SeW2FTTqNH1yNqLOtfcqklgxeADFE6FHve8fH3u+9u7ii9UVYBjYhL7xTPLAbudmZnEWPpEhd/lOXVBSwCUMLL9yxdt912+9gNT6Xvj3/4Qxytg1dWPrLyXTzCJaO0VCBy0Ks2J8i8lh132CEs3aykLnL78Y9/HGmQRxot1jUWDSBWnlDc8sqWD2Rm+BhJnxVs+HUEkBVuJlWbs2S+DFCKT7zII8O+LB0//elPAwQCksoGEB4gtxD3HXU0MZQArJb5XnRIbLHh7kQHz6xLhpiUZ+WV+3Yd5rfOdX1urM5RJ79TOjasS842rW7qPM960QP9AAb1f+u/JneS5tTZ0o2qBa7qZvMFLQChDy644IKQg3qasvC7vqvyd/nGjZMibNTMcr/gQgs1q7773bHnHd2W8kSFhT4aVyd3NPlSp6mnckrlCARREixAGm89NArRe0rWECmLGoDHYsfyA/gZ1rSy6rDDDgsLEqChp0ipXHvttTEs+O1vf7s58sgjQ7EIJ4f57AUlPmCCwjj66KOjJwgY2XJg1LNVYaHxKVtpcFEsdRi2CSuZ3uasBcy1/dRnVsDngo/rSlq/8MUvxuRroNOcT7ux6+UDYTfccEOz++67N9/85jdjLiAQ5hn44efAAw+M9AE/9soCDL/2ta/Ghqe+2yLhS0U2wgamDAW5DC0deuihMZUBEEtQJA/I2eo+w6dkgcxzE755LUAXUCZvDLEgwEzagC9Dr8LjZ/oZ+7c7QPziA6jEEwKgfeevyrGSNOFNPtnfS5pZUcxxAuy4zYa2o44mhup80lf1zRt9VUwDeKp05gzr0Rs6WjoaphkAENnhUT/UXeR3lmvlXQfKUVaGB23VoXzym2BPfOVvUKrfphxgos5JX4K6GWecaez0lQRcAN3aa68d+opeReSHpJXM3Gv1rb+FO3vJA4BYp9Jiiw9/+MPR8dQ5RWRerXMVBLoy3I4mb+oA3VROqRBUUkBMjw7AsjknQKCCp6Lgdskll4hNKwGX0047rTnuuOMC3LEcmcDst2+sOY7XQZQKiw5wY7iWkv7Tn26K3jQwATQAUBQywEdB4GemEi8lQ1m0FdBA8i6v7K0K45GHHwmeE3Cw8BluRZQ80IevSy+5JKxvCy20YKwO++53vxs7p9urihtpIRtDzsCb/ZlWXHHFALzCB2gBUnFyAzRpmAyFAoCGfxwrRCECgORjEYJGzHwIAC755hdQ806c3gPUrIQ2EeVPnMAX3tJfLlSRjsxTgPUff/9HM6xvY1LkQHObibI8ZrqAO3LPPE55CR+wFw556LlvtNFGsYM8oNluHDrqaEKpAq26oEFZU+91pO4ud/O/6Ju1i44x95Ub5TKLmHKsfmR5nn76+qxzMnLkyAAh9l7TmVM+ha9MC4M7Fql672/alN9855oSyjP9SIfhNYFdylO6s25a9Ws+on34jH6QA/fPPGMvu+qmne4ML49Ao++0CQ7wpxvpp+quuhdnR1MOdYBuKqecL0UBqJzAg0pLqarkaJZZqoXHyk9KBFgB+KyoZDXSEzziyCOa1ddYPSxaLFPmc7EiAQGUg6NngKdvfOMbAQbe8IbXR/h6jqxKetSsVYYBxY0XahUvCXyY/A1PGgYEIM2xMfxIiQkLKKGMEP8UmDveKxlaHh2WJ+BOPMCly7sbb/xT8APksIQBSdyQkYYCnxScoUbDnC7zdDRIQCDZaZBs+Mk/q9kiBcixorFEAEZ4TIsZvrnNcyPxKj6EHw2Xd2TJWrj99ttHQ8UtxVytG5XISXrlZeabOKYfVtzN1H+o9pxzzhXbG1hcQcl/7nOfi7MfAUFpzIUTVUbTBRDVIJABgCffd9hhh6LsVwt3WW466mhCCfhQtlzKqw6kTg/9oI7QKxtssEHUJW6UdfN1s3wr18qdeqoOqQ86S3SCaQaGC1HWH2Fwx1+N8/nNmnDzmtxJWlKvJVD17EIpH2mxcl3HU6fZXDjvuLfhsi1MyPAvRb+eccYZYYU3ynLTzTeH7MytNbWEbjCHmm6n61DKyb3mT+rYjiZn6gDdVEwUA7O5upkVHbjxXiWmKL3njAKZaWbgrxYJDTwgYn6da7lll2s2+fAmAQT06FiUTGYGBhBrFzM+wMSiR2EAKXrVLHVLFIDBjfgRBQEgjRgxIrYt2HPPPeNcx3333bfZY489mr322itWcBqeAeoqn1XRIQDHBXwBoSgtV37nMxADRFFcQBn/rGP8omwQzJUzwZjFDejM+WOU3msLeAM0NUYIYOXH9Z+HHoq4KE4WO0PPP7nuJ83e++wdDRBefEv33EoL+UqPVa4saYCjRo4b1jlKFN9+I8Oo/MmTVK7C4CZBLsIb/llXyRLwZDEke+EDieIVhvD4xZOwUrbcLrzwa8ZuQJo8dNTRCxGgkXVPuVEe1T11bqeddopOlE6LjgNSFtUt7tQVv11ZNj3TOaYD6BzpPHKn/oqHnsmyPDVR1jnp8iyN7n7nlfWV3mVZP7t0ps3dTf1AJCzvZ5x+enPZZZeNlbURCHdWOTrBKRQXff+isORbYJX6JPNCJ9XV0eRPnaaeiilN7qVqhwKg/BZbbLHoIQMuuRu5iqwXbXiD8gTEEoRYOABMIOABQBJWgoAEOQAQC4+775QC6w8rFssb4CJMxC8LGuWux73zzjvH9gMUvoUC9lcyr41l0LCMOFEqNJSAR1qSfPe+3aPkHiDU87RjOsXHesVagDQO3LMWWBiCJ8OVGhjEnbRogPjPdKe/V5eGilwRv6x1Tz35VDPfvPNF+oXzdJGphs7FLz4pSnMZzUl873vfG4siyNnQEgsEvyygLJf8AZzAGIDJP8ID2QhTeBS8nfXdDRkPHz48+H5VkTXrKmCOZzLhPvORsiYv4SCNpTTb8sU3fjrq6IVImUKswMqTMmRulg4doEHfqGemdLz2ta8p+uCZ+K4TpNwrZ+pLhpOdD3WEhc58L6BO+Xepd8pwApuphaTJNRTRB9LPDZ1KTht/8IOxifAvfv7zcENv+abjTZ/TpeYOb731VtEhN41E3bdilrSXf9vysUiF7nvooQcjDB06cZAzXdPR5E8doJuKyXwSFrds7ClMw4gAxF133xULGvTggBC9Zkr3q1/9aljVKGUVnjIA8gyHUARp6VlyySVjzoWeH8UBFBpWYbqnJABEgMvEZ7+/+70LY6EEhU1B2CSY0jdnzCIMvUzu8Kfn6ALmABskDu4TDGkcvJMulj7vfE/Awp1vLJEaC6tEreJNixUrWPrFk++OHsKP+XK2/uBGgzNLUZirrrpqWB7J5skiDzIDdsgPENN4kQ+labEDgDZLAbcP9wFefOEJj/xYNHHsscfGaj9A6pJLLokhEVZCCtpEZeGz3hlOwQdwhg95I73tIWrpFLZvlC8Qad6iOP7nDf/TbL3V1jH/D5+IG+mXt94BvcC7cH0jQ0PBrKYWSHTU0YQSvaH8KEumMSifdAUrPIChnhsSdOmoqDfqIaIz+NWp4F/dYqU3tKjD5ZtyS4dkHc8yPa1QEUEQnQLcoTcX/bXuuus2Pyh6xBQWnWv6gGWUxd7UGbr69NPPiDyg31jmVi0yNdJC/vSkDuRDD/0nwrVynozz6mjypy6XpgGiGFVQd2DDkObb3vq2WM1oIYPhOY23zWhZ3ChcBNAADfarA3L0ki2AYOUCPkziN2/Dik8X65HhU71DoAlwoXgBtmEFXFo1C5xQ1qkgAAoNQIKzwm3hta6scuEbwKC8ErBR8k5BAEAAEaAoLWoUfklopBXowwsrFiAqPKtupUm8GhP7YglXg+PdZz7zmeipGgo2B+3XN9zQfKCAUmk1VHHk0UcHWF2kAEPbezgbEUg0VGGeCiudMCjUfxaQK22PFjfSEbwVwtOPfnRtDEVp7BxfxCpJNnjFj3lwVsIKl9xYIr2LoaqSNrJlwUtlC4yLS29bL9um0ddc86NYICGPAUHuyMWFF3mdq46BPXJNwC2PxH3pZZdG2B11NKGknCnv5sDSGer/5z//+eaNpSxahKO+KIP0i06Huvf5gw4KHaNTqAwCdlkvlVOW/Fzx3a8ralzcTUukk66zR4Y6g2ShPpMz3UJPpVy4oytNYTGX1nZPqeNY4Bd+zWui06wt+L//+0foU8Avp7nUzvfz9/XraPKk7qSIqZxURpXbRRGqoIb0rGRkzQFu9NhchkM+9KEPxVwwStXKNErZvC2gCtCzrYlen16doUsVHRDyzt5I3OjtCZvVy+a2K624YrN4AZKsenravqXCpjSEMX15xp9hYkO/3ieo8z0v6WAtBF6ExaInDvFLG7LPlWO/qCBhGvbFl3LK+iV9hh+BL0CGf0qNTFgFNTq5mGKVAoRYJMkA38sU0OpQ7KVLmHiQRo0NAAeMmaBsSEm85MyqAEwaisZ7KsmFFlogetSsguQmDoeLW2RCSYsLQBYuWQvHnnO+UdIaQ3Lwzl5e6iK30kj+hpjXWmvNCPN1xT/lTZbt8iBPNZLAKl6ARTIhZ/EI871rvDesp/Kro44mhNRr5QuY0xmhH9JiZFNbnUrfc74tncLN9773vbAGmxaiziTgU6+s5lR3k2I4MFa1i6vOA1a3phVSl9V1ckw9aUoIa6UOmJEGnUDWOkPWZLP//vvH0KvOmo6s+q6Oq+8sdnYtWGKJJWNxBP2Y860NjSOy7ujlI3nHkPBSToroznKdyqnOo6t5S2nKbmABUYrPFOCRICHzERgxhGcLDoXsqKOOClDRJu75QxQEpYsoFmWJokFWzjpgO8EWEma6ATDM+/I8uk9JpVvfELf4doW74r8dnnRIYl3QQQGNCrf4e+KJx8t95ggXz+6pmBLctJ/dpaEdPtLzFR4QhKQZX2QJ2KX79nNSOx2e3fMqjMbxaXgidzzg0fAHEOg5CV/ccCuOtGQgacOb8KUdH7559g35nun1Xnju48iy/BaHb7kwxLvgtaOOxkPKSZYV5c/cOVMIDN09UeqLDqNVlqzGyjALs06JTpkyaMsjQAPoM1/OyIBRAyMCOi1togOy7Ga8WbanJUp5J+nIfeUrX4lOJjnqkAPOLJ901ewF5P2pdN49O6XGVBuWeYYZ1rpXF1BoAQpwpyNHz9FBXRv/8hN9/lLPcp32asA0RLWyV8ucSg+QZOXX8Ccw8i4rbCoIvWvDpobvHnzw3/EtgQl/5mgBCt5p+CnwpARGwqK4ffPMn/cUhDiATd9t6Dt94QMASXDBPbcJOoSZCrutxJFwpZN7lzBdFZTMFvGRAUDjffprg5uUS8ikuOfXs2/419vl37MLgBUXN4g7v5N//v1Ggha+S/wIPykP4dU09OcN3ryv+0lV8MVvWz4J2JD33AhDen0Tpkve1jypw1TCT3eZPpT8KCfi8tz+3lFHE0LKFuua6QQAwwc33jhWpzIAWNRAbyirFu4AHrXD0YutjQ444ICwmPN/a9FB88w7b1ibUNYD82+V3axL4su6PC1R1n0yyTpqpMGogREXU1IMbxuKBRRM02Ctm63oa1NnzKsThjsZs45yb461RXP0AbmmXupo8qcO0E3FlBXRXcWlABO4RaNeKqt3FEIqB3cKVuWngA0BOtXBO5U7FGq55pp77mj4E3y0QZbLexeg1rb0eIfwlAs2UPpL8p3SFm4q67abDB/N0Gc1q+ntX+bPbbpJsFJp3DgrL1VWYYErz9KYgCf9efYu3wN5nvNbf/j9w07eD1bNEoCxXnLLb6aVH4ARKLNDPPLOleFmXO7e57saXz+vwkTSZSgbpRtU39c08J/hylthopBJRx1NAGU9Ym1gZTakbwjQXDjTFgy9upSvJL91NljB1VOdHfNUby+AbumllgrLnjIrbPfnnqt7OvZFFWXW7zYBOPmu+qn72mX5ds/3SX6Hfmu5aX8fSNzidzDyXngo40rynL/zeaCbFyZu+2XSTj8LqEVUOuPkIN3mzFmUcsKXv9x8ttzpdrok88s0lOUKkDa1wxSVe++5J/xpL5LHjiZ/6gDdNEAa5Ky42UgnMEHtiu07IKHnbCuRXXf9ZMwt4ya/z9hSxhkGEobfeU8/yDvgIt37nRcSbj4PRdwk/8Juh4/4z3BcbR6AynyuQ7P9PAxGCRKFl41Puh/oL4FYWxZJ1W29J2U6Mlz+EzR5P1BurpRrPmdc3GbYwuhP4+DpQu3wUdt/AsCk8YXTUUdtUlZcwIkpGw+Uy7wuYM6wnjm3yjegoMPIgmcOL/A33XTTRx0FHNQLQ4dW2AMnyqT3wm3X6QQa7TLKjQvle/cEJMlfgrv8nd+Goow/3Q4k39sgLon7cTuT49KExNkOc9ytqPp1eXtIlL7W2cy9RlNH5LxgV+ogllCddRZUMrE4zjQqgBrAFjN3HU0Z1OVUR88jCoDp3YTZhRZaOEzySMUfTGl11FFHHSUBD7YxYiWyktw8OVYfC5cQAGc7HqvIrfAeOXJknNEK3AFv9IxNuVnuWOeQMFmhqu6pUxcAGhYooMdv31zcCoeuEle+02HxzH12kGp4/eAwwU/6STDj2YVqGDYkr52rpPyOhINf85bxmOFkPO2wMh53fnL4NKkdrrTjX/yuGl797c4/q6gFD2SYgC589oVvXpxLPPkuF6vJM3p/0de/PoZscS2NQwHSjiYv6gBdR88jSkIlT/I7K3TXW+uoo47GR0ACILPEkkvGXK1c3c7yBmAYAbCS1Z01yB6M7vZURI89+miACW5yH0phJgijm1ztd/QTPZWALCkBU/td+ksCzFDquLbbNnmfwKu6GTfMdtwZ1vTT13mv+R4N9Yz8diXf4kt93E4LMOve5yt+uyPTNciOBZQck8yJPu/cc5vjjzuuOeecc2JbIjyz7rHOsaDaIgawk1eGzJPE3dHkT13r3NHzKBVJkt+UUg7p9SuSjjrqqKNxiUXOoqq0TgFPAF1uiUOH2OzWRH37I37yk5+M6R1GBQCX++6/P8CE4VbAIsFa6h13l3cJnArkKO8q8BCnO52Vc8ByZIF78fv95JNPxLukfPbN6v+Mjx9WQ+H65qqAqn9BQo5eJD/DhtUpGFbYiy+HNpN3/kaPrpY40abFjd5NkFq/VZ7609s/LxCAy/D89kpcyGIUzyylyJ6cgPMPr7giVhIDz0C0bWPEya0FK4ZZyR4PLH3mWafMOpr8qQN0HQ1K9MmYMfWcT8oHURp+9yvRjjrqqKNxiVXIKkvAwbYjtsww3AokuMypc06zoVbz5OgUw3yGV4ELIITFCAhECW4QXcSNy3vhcfv008BSfZfDrRV4Veudd+6pu/hjIURjxlTAaHgW+TYza2IfgBMXYCmMTEMCKkDHe9+95xb5nHFxk1Yv5H3lvc5XlTyn+rikr61v6WCUacZrBX81jDZZLFJ8Bc/mLlqEYi6ccNwNp1r8sMGGG8ZWMQAm+SM8sobyZ6ib7Pkn2wSiHU3+1AG6joYgVrp6MkMqqaqE+n931FFHHQ0kpwzQEba/YHUD5oAERIew3FkkAZQAGsCdPegSNOTQ68ILLxR37835ytNn/AYyrOIUV1ri+HPaCmtYAi9gURw22+aPW2GxRNn+BHgyNCk8YeDJ3plPPflkACFWNBZHw8DccO+eHV3hiO+pp56MuyFL7hEZAER+c28LIuHwJ2zvuWcRE693zmPlL8HosGHTx3ON46nyroIvaeMH8Ye4rfdhIW+XTWrxYHSFhdQzOTmSDcAE3ABXYRmmlS9pucNfgtWOpgzqToqYhokioDSGIt/yqkqjDmuMz09HHfVTHQYaqry8UPnraMokK1S/8Y1vBBABQpyYYmg1j+5iibONhpX09qID+pwMYZgQ4HB2K9BjSDbbFhvkOhoMyHCCik2HbaArfAsAAA+nSjiC0LP5YO4AinOTAT2ABTi56qqr4ngsIEf5c5oF8KM9A/YMSwKL+P7HP/4v3P74Jz+JOB0zaPWoE2aAIJsn//SnP43Ld/u3iUNapN/ijytKeI75u+GGXweYcmwgcHrBBRfEe6c5AKr2h7PS918PPBBbvdgEmKVQfKycwCMZ6mj/9fa/BugytG3xg3QCpDPPPEsAQrzxIy9sUWJeHVAIAHPr7vQcp8TMNFOVg2FZ522zzLHgOYWGDBMwdnX15SXlZcRLPCmiM7VMwzQxFZSSyMP+O+qoTRR+Xm2q71gR6tyltCgg3zTaA4kb3/Le0ZRHrE4AlXNDgQz5zGqEWKqeLde8BRABDubSOY4KwLOhN4Bm/pqtN2Lz7lIG6ClhOsSftQ3oA9IcVyXstCD96le/ClAH6GgcEUAINBn+FQ49BkCZT6aMATlW2AJFSJkD2hx/xS/r3SmnnNIce+yxzZe//OVmn333bb75zW9GWNyK86STT2q+/e1vx1nOAKUhZ9+APcdt7b777tHgfvGQL4b1a+ZZZgnAdvTRRzdf+9rX4nIG9hUlPUq8+M8888zm5gLIEJAIdEov66DwTzjxhGbnnXdudtttt9hfTlhWFEufuAFDw6fkzb3fALLzoXfaaadm35IOGw5H/vTVNWmSZiBOOMCz911dnHKoa5076qijl0SUPeBW7/3gTRvgyqGtbBjyu0Y+f+d3DQlKtx1NeWQumr3OWLgABHPVWJbkKQA1+2yzxTMCKBI8mIDPemS405wz5IznpBlmnCGGDW1vIpzPfe5zcQYxUn5YnRCLlt/IClZxAH1ZtljXhO8CGlECTmUOaJIGYbCoiYuVy5mza625Zpz1LDyg0by0GWeYMTZgB2ABKGkxjOowfIDQKQysiOLFo/BtXP7aAmiXLGEZkmYdc0xanoMNnAkLscIBoCw35Pnzn/+8+cl1PwmLnS2lWBodwJ8LIFK29qKTPumQdrIzT85ik9e97rVhmYs4SjXzHejjHv/CwlMC15RnR5M3dYCuo446ekmkMaiTuuukdA1AXhouZ+1qiPxG+U2DyL0rGyGUloJsgDuassiQKgsUixLAA9ABEwhYAci+893vhpXNUCoLUq6ATatQAq0sM1lO/DYcquywNuUZ0wAI4PXGxRdr/vXAv8aCO9Y85ciQqjKFhANwuQAaYQJF+U3Y/AExgJ6hx89//qDmtNNOa773ve/FGdfSyB2+N9hgg7CQff7znw9L4/yvni94MXzL+vjdklZD0FtusWWkn78nC2BcepllIqyzzjorLGbkYCiWX1YybvEgvdKXxw86A/eN//PG2MPP9iOmSwHP0tMmQJaflDlrIlAoTJ0soy3cSL/0CptlFQA1rM2vb2TS1cUpg7pc6qijjiYJAWUuyl9DGPfSiLo0CsjdN42rRivfeeaXZUSD19GUSyxQ5pCZI7fGGmuM3UtOvrIqmQvncirBpZde2px00kkBRhI0KB+5iCKtVMrI3HPNHVYkVjwAxJWAzzCqeDdY/wPNmFGjxw6hFhgYd+UqyxsQluVNnAnckHiic1G8ATjiQCyOyDsACfHrwlOCRfE+UtKCL2AJ0FpiiSVijmCenRqdmxIH8LrgAgvE8LL5bPgC5pAwxW249fd/+H3wxb90sN6Z77fRRhsF8BIH8JWUaZEuQ9jArTmEAKCzcs31w3fyjKSZ/MRj5Ssgzp/feA6ZdDTZUwfoOuqoo0lC2bgmaQyykUYaUcM45kKZLF4tLf274mtgWA00HhqzaakRIbsXe01uZDiSRckwobloQEryCnixErFqGS5lDTK/DeBA3AJ+CejaQAsBIyxNNisGrvK9eXKjSpl5bwGQ5t398Y9/jPezFGCEH3PvLLawuvOuu+9qFn39orHCU3xATxIelTtAMMuuOO65576wJlpkkO6BK+G6I+6iM1KKrThZGZM/JFwgDiAVb1oj0X/+81D44UY98R6gAqzuvefe2COOLNSLWQpQlPb0yxKIp+Qr6434+QHUWN5YGg3ffv3rX4+5febtmfuHf+ATiARIWVcBUPLJeii+jiZ/6gBdRx119IKk8RjqqkM4dU6cRlAj5r2GQoN08sknN9ttt12zySabNFtts01M5t52222bj370o81GG20cv00C59a8nq7xmLLJHC0WN0OqJvgDFMoGwKJMKB9AiPwG/MyvS0tcAKwCdGaeuS50SFDFv4URhicNYVpMwQrI0vX4Y4/F3nYLFtDz5gIQuQVchAkcidO2KBYQ7LDjjqU8ntLMMP0MES8+uGsDL5TxugOAXzj481FehWHYVZjKPNCUw8nikkZhsZhJy+WXXx4WSIsarr7mmubJAroMQXPH0qeDY57dlVdeFe6907EBrgA0IJI8zc/zHvAy7857e/wBri51Jq2I6h5KeRtuBQjf//73N5tuummz4YYbxupigFH+JBAUPysgf+byAavSmLLoaPKnLqc66qijFyBWC6Dt+ZfFEAnkkEaXteSkr53UbLf9ds3Ht/x4c9xxx41doTjXnHM2a665ZgwXmSiu4bB9wx577NEccOCBMQQHDGiguoZkyiQWqBVWWKFZf/31A3gBGGk1kudvetObmssuu6w5Z8Q5sRDA8CHAgoAiHQSWLn4SnAAzAItyIXxlhLuCnqJc+f2e97wntiYBSoAT37PDMWr0qGZYKU+uRwqQET7gJT5XdiK8E5cyjQKkzThTWBVZGy1IuO2228eCLsOleUYt4Jpp9W3tddaO4ct9P7dvs/e+ezc/LOCO9XDWAujsdWcunIUdu5eyrw6wiLFYCttlKxMWTWkC6oAzaVlllVUiLtu2WH1rHh1QatEFSt7x0Qar5AZAyhudKws9fGcpRKyiLJ8JRA3tAnfCC8tjR5M9dRqzo446GkvZgCINQr3qCSHahbp1TR2OspGp374ZpmGFMIyz6667NmeceUZz/333N+9Y6R3NIYccElYV19dKI3T44Yc3xxxzTGwHwXJi+HWvvfZqbiuN12c+85nYaFYDjTQuyYdGbFIRnpH0thsrDWYAhb7ntjzQYL9d+HspRKbCwVdemV7fXAC0d/W5DksP5GdyIKDeXDlAbc455giepQevwA+gZxHAV7/y1eYLX/hCs8MOO4wFI8oV0PPUU9WSl5QWsS222CI6BKxkuQrzgdIpYG0SpzlnQBjZ6CzIQ0Dlox/5aHP6GWfEtibbb799+MUnSxqgmFY2vLKCuViu8APk7LvPvs3ZZ5/dHHrooc373rdWAC7TBayofbSEg6Yv8aIsWx/d9KPNTjvt2LzlzW9plll6mRjytMJ31KjRMRQMiP7h938I0GY/OJ0avAJYwgf4gLqVV1450pHAyx5xhqzF4x0wCnhJN8oyIX38sfpJC4voRRddFDI/4YQTYlsVZZ9fRL4WZvgNWJr7yAJKxl3nasqgLpc66qijaAApfW1oNgiUeFXkzsWcsTQOeTwSgDFdNKC/+c1vonEAxDR2Gg0NkL2xzNUB3DbbbLOwyhgim2feeWPISeOjARGnYStbQWjsNcgsN+eed24Mh3GbDUo2WC+VpFV44pfWtEBoIDPNGsIEIch3gAov3uV7v19qgycs8QkjrZ3SqqEGbAGTjBvhi4XHr5cS78tFZGVI0Lw4li1gS7nBv/y2QnSdddYJKy0gY+izlqtqiSOPdJ8kr8jCXDAH/humdLwYeqKUE8DKEC+gaK83Q7ne8QegsAw69soCAmWNbLMc4Ec5kwfci1vZ4+bpAvDwZFuSLbfcstlxxx3DsoUef/yJiMciCOSUB4AsF008/EjdxJffww49LKxiAO50w+rq0mWWWab5zO6faU4tHRsLFgDdJ0sHhswyfcIznw0lmFc2cs6bPeW22mqriCcBX5JyMqrkhXTqcMkHdZMMdJSWXXbZGH6NxRol3cL3Xj21WteGz3mWq6ujyZ86QNdRRx1FI6Hhc1akhkDjlsAFdtFIc6Ph07DaGd9Q6qc//eno9evNH3TQQbGx6lFHHRWNjMYXWNMgCu/Z0mA8XRp0DZYJ8yx1H/7wh6OhZHHRgBpaYtn79nnfjuEtDa5GLAEPSjD1Ykk6hKHRli4ESHkvLpe4yMM942ONRH7X4eaXxkdSxpnPFTzWBhRAtuXFL35RVyZqyMnTHc+TiodJSeZrGRYE2t79nveE9Q2QQ9KH7yT8W2igYwAccSudAAqS70jeICCGhUoZtYEwMpF/9Kh6filAYuiSBc7cMu6y7JIbSqsTnlixlAOEL5Y6+e6Z+ydKpwUPyj3yLvkHtvwGhJD3M89StwFBFm84HUJnZqWVV4r3QBVe8AQwAaerr756WDPxZNNh8jPvjQUPELUBs/j5x4v311//swBk/AN8wCvghrJMk9V8BaxZZQvEAYyscxZEmAto7iprp3qHY3yp22QCHOpIIOnKNHc0eVMH6DrqqKOxgEJjSsFT4BoIDYhnjRyL3M9+9rPmS1/6UlhCDJWaXG0fLCAOMDM8lY3vmNKwOCcSCevWvhV29utyt+eWSdr2EzPsBhACiRq466+/Pg5vz4ZdI5UNWvL6YinCKeEZbtMgpzVI46+RB6YyDm4HWid8896V1H5+seQgdvKvz9VaBCywPJHXj3/8k5Bjxt8GfpMTKS9AEllaBIBf5QcpW94DcSx4jsVSdmzCa9Uzax3/QAvqy4aQSy4YYEEC3mz6K/0sWa9b9HXN3nvvHScyGPafv4QjPPLDi2FReY6cRKEsi8c9QQzZAoL8AFAJjLjDs/dpbUT8ImlCeHvyiSebx/oAooUaAOpyyy0XZUuayMFlKFV4OdQrfG6kE1DEMx74TQAofN+t1P3Zz64P6xrZ4sOwMUsbyvrnvXTh33fzGc3581283mX5Fjf3gCQCBsVXy1p/feho8qYO0HXUUUfjAIMEChoeSp2iZ5HTWNoI1fAN64s9rTTGjhTSCCXxq9Gz/9x0pTExudqxSEcecUQANda8T3ziE81hhx0Wc+esgDVR255a6623XjRULFAWUlitiMKKMAlAEwKWZijhSacGUsPJmsK6aOI7EpcGPhd9kEObci4hykbxpfDH/zPP1Dlx0io+l2G5T37yk5EXVks6dkqjS7YzFRklAJyciAVWvrHysMqSoyvl7WxUwN2cy2uuuWbsQfEsTdJM3v95+D8R1vTTV3ACcKScATtWL8OSTki45c+3NG9+y5tj+NZwqPtiJSzl1pywkG2JH7hE8l9YyhhQxY2V2I7g0lmxIEB5wBdEqeNhXqfybhGDDYZttWKYVFpZ0BDrIMBXAo88uuNvf2veXPjUyZFu7lgPgTeATTqAKoSfBGIJGldeaaUAYXhMkKnM/fJXvyx8NTHPDUmPMNO/sLxjYUsgishBWtRH/Iljhhnq4f/KnLDJ2TN+E6iy2guzo8mfOkDXUUfTCFHKQ12IwqfcNb4Uut+GraymYz3TeAJehmwAO8M13CUA1Bhk46Cx1Hg4J9Nkcpa9BRZcsNlu++1jUrohIJO+NewWTbDQDR8+vDnk0EMCyGlcDMH9+Mc/jgbXb3G5SkqC36FosPS1L4BBeNnQabzNAbRaUENY46iWDgtCNL4aWQAhgQX/LulOgPBiLyROfPmd8Xs2v8t2Gfgzqd5QtWEz1tHkf3zUjmfg9UI0mJ/xXUmsZ4CL9LjM92MpQkAEoMTyCnxZ5LDZxzYLy5FNdhGrFksX2SLyFY6hSN8AG3PBlDP70s0/3/zNyiusFG6R74Yq+TcUaRif5S/lxfokPt+FqzNi1e25550XgJ787y1lz+H2LFmPF6BmFap6kCDUSm5xsxYmsALoWMmEzzpobt3rFlkkwCr54Ffd4g6Yq+WrphEfKMvTosXfe1ZbLdJLZoCub+Ym3vqXW5t3r7JqTGdA+JXO9hw68fgNRApDvVTOLUQCTvfbb79Is2wjlwTdr5quzgPEj/DF2c7bjiZvGlZ63XFMv2GTiSXj/ttss00Uto466mjKJMCE0gZW1GUNkAbXTv4jRoyIVXgmSWt8DavaRoEf8+Ec7J2ABk0//bACfh4JIGifLA2khoxVTiNqqMnwmoblwgsvDFB3z733RIMEuLF8mBul0dMgGQJzvFMOFWlgzF/L+WxtwkPygb+hSMOlwZJO4NHE9H8/8O9YZQikSoPvwsCLvc+sxn38sccj7WlFEhd+uPNufHG+EGmUB+pR1sHyP+IBHFhryOSqq6+Khj0XkkwsJZ8Twu9ANxPyG6Ahtz/fcksAORvhvqkALPkIPLAQIUPrANA///XPyPf11l8/OgLmDbIumSsnj5RL74ETaQay+FMmtEGsdcstu+xYaxdZAsKG1FnHgDnuxI8/PAjL3DJuAFDbpqxR+LH1iU4Ly/KyBaitWJ5955bljzXa/EBDocq1A+7VDSAS8PJOPgFQyqsTIABRadBBwbvv5OI7kI6HNqCTx7OXdxZxyHdh4TkBrfL7vrXWapYoaXPWbbW0zRAglxtpVH/NS+QeDzojVpmrT/yz3HnmnmwQy/v3vndRyIvczNFDeCLTgXnd0aQl+UzfsvpOLPXBuOZVRVmEBnwxmaWHZUWRytZRRx1N3sTalPNhKGhV37M7UJaAgkJhrTJ3iyXNKlVDrKwKqSc0COo9JeTy7Ns99/xf88MfXhEWOY2W3r4Gx8R1jYqtHTRgr1l44bCcGFLUqGi4NEIsISwHGmf+AUDz9T71qU8FeEle8e/SULon7xqfJO+5bT+7528raq1a/PNf/twce8yxAVgr9QqgfDKGmYFPFhlp+EABHIcfcUSAidR5wsw48WafM2Agf7vE5Y5SfhWsaSTjZ3z3rZ22Z5+VtmoJdHmnsSdb4BcYADQSfA6MQ74MBhJHj64Wr+Sr7S/9eocX93TrtzCBFu6k27uBYJZl1kIOoF7+AzuG0U3KR854NT8SWAMegDfWLpZaC2kMpRr2lDfKh+1Bcuh1IKXs8ZGgCOFXnsknd7/xzZ2yy5/y7D0LrDTgx3t7x+EfyPvQhz4U/sN61ScfboSL75zz5z135uMpu+JQNj3rIKh7ucgA2DSfTpjKfsaLkm9gi+zE4x0LMTfAsm9pqeyVzs1TT9dtYfCRdVR9U4eBMqtrydRQMfBLpsL23TQH5V4chsL3P+CAAMfAIUu6MMkMjx29vCTfdRjU74mlrMPdkGtHHU0jRNFnQ0MBOCopG24K3bMOmiE9K0w/9rGPxTw3jZrGg3+AQhjcA2CUkEZHY8MqYxd+xwmxwujxO27J0JWGTziGbm0ma86SZ2Dxve99b4ATFhkNq0bQOaDAJEsFsKchK9EHtRvubAjdWTHw6AI8UALOfC+t0nnTTX+KSfT4POboY2K1bdIdd9wZw1LkgGyvAcS9ugDKHCoTRrUU9oFjfJR3tqTIuLzPxt6zK7/Z9qVwHc8IX/V9nS/m97ASVts/AKBhteO/YVjywQfyjR9EFi7+fHcJM98h95RdvkPeZZgZr8v7KC/lDpzI9ww74wGQ5f2Xv/zl5qqrroqOAbDE+qrMJLGyWQgjj1m3cjNdFl3AgyWNhTaPAwPm2mlI8htl2pNXF0rQ7Q7MCcM3Q4kATbrTwVC+/U5gh/CO+Oeeu7ZfYCzBrLC50+kQF0scy57vvV6Vozrg8mxImtWaW+SdK8PxXVnzW5oBOECwfqurXqOclKxSN8TnW5YB4FFdzfl94iFndcE0iEsuvSR4s9KWHxcga84fK7W0CV/87fLR0eRNnYWuo46mEVLVNcQASfS8WT5mqA2KHr1FARpivXbWEUNP6ja3/FH6JlHbGFVjw+KWjQh//LNqaQiBMIBDI2JrBWAth7zaBCBQQMK30WkOHRhO+tE110TDwrJA1zzzjNWodTuRXLHIGqbhwaMGMcPPhk0DJr3pRiPG6mehAZ7ttG+BBgIM9I6tKAUmNiuAdpMC9GzLYjECAGg7FvFUwvnz9SbwIj0aYvy48CBufrMRTxKvb6g/7OdTAlPpQNI4ahS/M4Q/v4XDjby2IMGQuAYfT+KRbxlXEksgK5IwEtBlHG16roRP3lqMp56qc9wAHOCBfFjerOxkWVU23rLsss3bC1B3NNfHNt88hieFK3x+Uw7Am5Wq8ohFCZ8WHABHhmXNR5MfhpmVB5Y+5QqoEQ7gQr7KRV9z9jzKcjEY+SYcxL/ya44ikAR0DqTKv47B+PPrhUi8bb6EKw/d5YeyTibyXdrEVeuvbYAqv/KSG2DbQh/p8M5cS8d67bLLLgEOhaEM3H33Xc0ZZ54ZnbGNNtwoOgfqMD723nuvkm+Px755QCtgp7ygwUt6R5OS5O1LtdB1gK6jjqYRygaDwqf4/Xa3e74NgCn94cOHNxtvvPE4m5nyozFxzTijo5lqY6Jx1nCb93HGWWc1f7AqsNBapSFYd731Yg4QcMhSgTTULgBDWGnp01j97W9/bT796c8EyNKQ4g1QWHeddZqTTj45+NFwJR/AhU1TE5wiFgZz4lj4AEhgA+/cSBsC5mybYt8721vstdfe0UACIYZXjzjiiACe++y7b7N+SQProrl1wCmwaZg4ScMPbJj/xRrJumTITboyviT6VZrwqoE1pLXaaqsX+SzV56LKmlJn6WTZ5N5cJhP8DUUmgOHO82BkKFYcLIrmOBriTgDHL9nJM9uG4D8WIxTwnZRuyBogkDb+AS1zv5A0ki135GOBDDCuA2AbGsODrLDaBekEuMzjsgkuCxVKeZCV8tCmn/zkJ7FZNXAobisypRfwcwHWLmCDvPDKeia8oeiF2jegVjmoUxKmizQKT1kajF4qoBuMH/Epr/JAHrq88zvdK1fAnk6VuJVtfrKcc8+txRvy15nJWVakzUpqZcSlTkmfMHUMPvOZ3WMoWJlwsQIrRzP0lZ88CaOjl4c6QNdRRx1NMFEYGgnKX53VSwduLH7QG7d9iInfGgBuKHpWFM/URPrLRt9v/r/61a8GSDA3R6NtvhQQZ1f8olgi3rTGCKc2VM81Y0aXhqiE5Z3hNiDqoQLiAAwgRoO+7rrrNsccfXQzXwmPO3G701fCQYCUbVEME1vAYW+8o4sfQ3sAJBI/K+ThRxwe8/T2/Oyezf7771cawRmbv999d3PIoYfGvC1WJJslswDxa2iYxQ6A0Dja+8zWK1decUUBMzc3jz3xWMjJqkwNag5/GR7zjF8Nq/h9N/woDKBHOoVpuNdCAI0wSxX3AKY0AjTApMUoW2+9dTSwKX9ytWIUmLKVBbDz4L+dKvFcDGluWi4T+xEQCCiaFwksPvjQg82MJe3CJ0+LAfbaa8/C+9wB8A3LcZ/zvjTwhscNw5tETzb4ZeGUfvJh7bFoxHm8FssBfdIHeBnaZhVNUIgf+ZflSLpZd6XF4gHDtb4BiI65YpnDE6DHemy+nQP8Df9Kb4LWF0v2AHSUnbDa4WVZG0jeoxfTbo6PMlw3oJGMxEFG7mQyGOFZPvDPkmkOoE6NS3lU9tJdOwyAWp0G8D/0oQ8HsNOumz+ovCXYdgqGUyOGIuEORUPx3NG41AG6jjrqaBzKij0Y+ZYTqlmqvnDwwc11pRHdoQA5u8anlcNFCWcj4QLy8r27ITDbl9gYVgPPsvfxj3885gXRJa607uVwUeqYCrJs41DnKtmaxKIH1h4WKQ0264F9vwz/HHnkkQEO8JEWHQ0d/gwtASAAQw73AR6G7AAmvCKWNEO3tlABEAADjfaJJ55QANvpkT5Dr4AQCx1iLQRCDP1tvvnmzW9/85vmRwUMSROQArQCngAkIMP6JBzf6MRoyEr8QKvnHBp7ttyFbRsMlj3hs2IZ03r1/K8Oa5xVlEAhSwrAzS8Z7bD99s1dBYCee+65zQ2/vqG54293hBykxTCZOVHAEbD+/rXf33zh818IQCifTihpvfOOO5tFX79os8jrFmle85qFS1qeC6smKxgwr+FnIUOGGxdfbPFYhSqPlJk11lgj5CcO76z43HnnTzRvf/sK4Qeo3H6H7Zv/Hfm/kXfO9VU+gD9zKFnsyA+/gAcrIDBvSw3pACzJWt4ZwgUAzWFUbg0fauzsFQfgKkdZLrNsvlTCA1nPNJM5d7XOTIpwB1KWy/G1u8o7Iisywxdeaoeo/wzidvvLHVDMAq2Tpp4CCuQKcAtrsPQojzoyyrCOGcu6+iDsZ599pshj6DYeL+Q2FGXH68XQi8ElUyp1gK6jjjoah1RndTkreJuyjlMYJvxrJFnYNJhD1X/h5EUxA0wAhm1HWMNYbHbfffdoADQWqCp3G/PWSdXtoaC8kDtAY8hu5MiRAY4++9nPBjBk5WH1YTW0ylUYGqtsxB9//LHmzDPPCqBAD1mpZ0jUNigWcvCnAcSTeKxUZT0EXABR4dmo19DaGu99b7PjDjuEMtXY4ZWFiBXozDPPDECqoePHMDJQY26XoVPhjwVvA0iD632GmekGPgFLQ7wsI9IF7Oy6267NiiusGGGy6CXvrHqGfVnXWMqAJvnwhv95Q/O2t74trIqAEj9kw2JpcYJtYYBfVj3D0QC7/f4++KEPNrPNanGH7VemD1nvV2Ryy803B3DGC3eGSfFAjmkFZfkBqg3VkbH98XL1MV5tzguIAw9WRnvnuzIHqJqT+I/CC/4M1bMAmrgvTnPjLJBRznIoX9yAIfespcCefJEfykKWLdeLBQ7KKz5r9tT5dCzIZPPfIGlBeEqgpIxYdAJIx1ZBpWxxp2wC8kC7zhD3OjPesfwqA/JNOVNO3vnOdxXQ/9qx8+rkr3CAZ9MJlBHgXznTmfEd4WVoagM67sbVPYNtMTShNP54py6aFIDOQ5DHib2KIu2Vyt0XQkcddfTfpqL4e6Wh6xUFG89FacdzUgE8vW233bZXGtze5Zdf3ve2+uMu/eVzm+68887ebrvt1pt//vl7yy67bK80sr3S4PZ97fUK0IiLf8R/UVK9Z555Jp7dH3/88bHf77777t5mm23WK41yr4DK4Icb/Itnubcu17v4BxePDSepgJleAZS95ZdfvlfAW7gvgLC30EIL9fbcc8/gUxzeZ/pvu+3W3nrrrRe8l4ar99rXvrZXQETvvPPO6xWAFeEWcNf77W9/2zvttNN6BVj0CmjpFaAa8rrkkkt6pVHsPfnkk+F2IIkHj215DJTffffd1/vqV7/aW2aZZXqLL7l4hLvCCiv0CqDp/epXv+pz1QsZJAn35ptv7m211Vahcwtg6xVQ0ysNcMhyVEljm6QZFUDa22STTcLPggsu2Ntvv/1C3uTSlqV3BZD3Xr3AAr3ZZput9/a3vz3CTpLe556r5aGA597r3/CGCPOjH/1or3QIwo00C/eiiy7qFaAVafrpT3/aO+ecc3oFOPTe9KY39VZdddXI40+VfH3zW97SW7rI4C3lvtxyy/UKcAj5kgF+CuiO+ErD1ivgvrfuuuv25ptvvsivW265JeLMciJebgfK+sVQlkv3dh680pTxS9OYMaPjkme//OUve9tvv32vgK6QyZe//OVeAc8h37e97W290mkJ2ZVOUcgTlQ5Tr3TeotyXjkevAL+oJxtvvHFvr7326q244oq90hHoFWDY23HHHaMslE5Lr3Rkwr94U75tGbef23mgLLjavwcS9wP1kt/5rh3etESwlHqS+GpirqQO0HXU0VREGrnHHnsslKFGIRsGyvJPf/pTAAMN/e9+97s+H7VBTiVMmQojfyMgTWO94YYb9mafffbepptu2rvxxhvjG+Iu4+Cf3wyDX88uz0m/+c1vooGmRwAUDU/GB4ysvfbavfettVa8R9KEgKrDDz+89+EPf7h31llnxfsrrriiN++88/ZWXnnlAD/ipZfajcTTTz8V6T/99NN7xxxzTIDH5AfP119/fW+PPfaIhlKDiS9gE6hId8LJxgZ5diHvUmbibIMmwOuHP/xhb4sttugtuuiivVVWWaV33XXX9W644YYAlhrQBEcAFGAp3Lvuuqt34okn9t761rdGI4yv4dttN9YtyvjFmQSgHnTQQaGf+fnIRz5SAO1t8U1aHnzwwSgXP7j4B71NyzfuDjzwwN4uu+zSW2qppXoXXHBBuMU3euihh3pnn3125PsHS54ttvjivTXWWKN30003xXf0ox/9KNI266yz9n7wgx/EO3khzVts8fHeeuuv15tuuul6b3zjG3vDhw8P0AiY62B8//vfDyC+yCKLRIN27bXXhn88yw/+xA1sI3LGW+aD366Xg8SR1ytN0qQcyVv55TdwNksBZscdd9zY8qeMAGtAtu/7779/AGOknB188MG9973vfb3FS74deuihvU984hO9iy++OL7vtNNOUdZ9kwcf/OAHozMDPA4kfGR5G4qAz6z7SZ7b/sjy2ZKeJL/VV2lEbRA5LdGkAHSTfnJARx119F+hUp9jeM+wWVIMqTz3XAwhmotWlHLMRTJPhntUlG3M4XKQvneGrvjj1ipHKxZ322232MrB3fmtebRSUdYxxwbxZ4ikKPS4POekamF5Lko75r3lSlNDc4ZAzUETnvgNK5UGqVn+7W9v5ulbZShNueGroV5DrObtOYnC5G3zzexrJ134MGFeXEVJRpjmAFnoYCjR+bEWW3hv3p0hWsNLjjYjP8NO5oaZs+aObzIqDU18ly5zz6S9NEcRjgns0ujZXfqR4VULNAwf33X3XTF0ahjM8JiVxYYMDVkbwhS+4VvvDGuXBjaGZm0Gmws1DKUJm6xceBGfNOOHPKzUNTxrjzfD0fI++ZEWaTBUvcdn94gFCEeUclEa+uCJbPNgfG4Ny+Pl5FNOjiHdgw48sNngAx+IIbx0Z9oN2Ru+NhzqPF5yN//P0PAvfvHL5v777o+5dIZVDQnKd2mRb2Sk/JnnZT6i9/gSr/l9FrfIH+lByibe6kpTW3zUc2+nVpJfOQRPNrOUtJObvPfNFACyNa3gup9eF0Pl5oEqs+YiygdzSP3mx9xIUwYybKT8qVOGZQ29Grov4D/8KD+Gey0qsgjHAh5zMemGm2+5JaYxGJL37e9//0fUO7/VY/EqQ8qLRUvqm+9PlPy+8847Ikx5r9xLY+anu/Lc0cRRB+g66mgqoVTwGvh8dnempInnAIOtCMxJokApUkoTgKBMTX8JUFbCoszN5QDeTELXWJvLBphYsBDbhhS/FH5tTFn7K8DQ2FoYICzfkQZCI21hAkDlNIjSGw2wA6gIyya94gX4gBWN/mxWyhYC8KxOpeitoFx77fdHgwC8SAewarK+73h1GoL5RS6k8U8SthWczpE1r85cLXvlHX744TF3KFefLr/82yI8cpMWaUiSzvYRYS7PSJxA4Y+vvTYAnAUM5t4dftjhAd64E69Vm5/73L4xfwwAIkeLGczbA5A0gnbrt4DDHDkNp6Oe+McXkhb+ADYyBUKlDWD+4Ac/GPI0hw0/KPeMO+LII5qV37Fyc3TJ39VLA8+/bwBDpkPDa/7VGWee0Sy37HIxX84pAvJKnNJpYYM8UFYAcyBU46/cOE7SnMbHH3+8WaEANXM1+QHy8G+fPGkEIgFx5UtalVtzKYFOpxzIG26khb9apszZq+Xbu5TH1Ejt9Mkb8rdARX65W52ts0M+i71xsQB03CnzgJ76Lv+trgaqsq6hBHTmLNIRTo8A0IVp7qayHwtqSr6ouwHubQr++YOic3X6178eR+MBc/JeJ0X9w5cyqBwAlM6+1WmwYhzYs6LZNkXCBPgQvaXMVb2ljsXrjiaCOkDXUUdTCaXi18gDORpdjalVoM51NKE8j1+qQEzjUK09tu/INtGWGucUZc3aYrK0MFm2TII3wT62eCggEBAEDO2En8ANedZo8Kdh8dtqRgAKaNI4a2g02rmNRQWh00Wv3yo9VikWmZkK0OTeIgyA0DYWJs5Dn0cedXQAiU/ttltslaJBEw7SEGns8aiBMDHbd1YDQAM4sX2HEypsuwK0Ao1AkXiBj1lnrZuqCkMaXFXGgKvGlRWT5e6ZkKFv4tLQnl0aOVuhAGHiEifLCOuG3yxpGkDAEZ+AjkbQO3JiKbHAgEVU/BpNoBu4YZ0RV4JIYAwIBKysYHVSA3csoCwi8tzqY2BRY8zqt/pqqzdfOvRLYYHMhlTDC4hzC2ACc8rO8m9bvgDPzwWoJL+fXX99LGQQnjICwLGgAa1nlbCtjrSIgdUVwFyzAIoF+haVAJsad3HOWNJsMQ2+ubM1Cd7JhDvlw7YoLFAsda4EcCyk/c81b6Y2kr6axnp+cX1Xm2wrkeWjPLrwuxeGHJZeZumwcuqQIHVaJ8TiFKumgTrfrWZWb9tkAQXAZ7WxesZarWNGF7Cgqjv8285EGRe/sC10UXY8KxvAmXzkHjAUFuuf7wk6dTDUF0ARuEteanqr/pDOoY5762ho6gBdRx1NRUT5U7gaevjMMMx3Sq+aEqfYgQIKE+AyDAlIVBBkG5EZY9XpUaWXfV5pkG2v8fYVVmh23GmnsDQBcxoOm5rafkM81cpXnwG7JL8paD1/DQ/LlBMXgAZbawAqVnQJzwkQFD4lD6ABoUAb4AIssMyxFgBtgJ4wDJOycG07fHiACWAhhxWFKV3iR9IHUAIL+DAcKZz99tsvVvsafgV4jzzqqOb1BczgTaOId34TlGaDA8QlgMCzxhZgJD+g0OrZrxSQqAFklQBWrCrUWLJCsU7YzsPGxvIA7yxVfssvQ8kAIAAFWAFVGlAbPttXjMylFT8aUOkyjGmlozNpASsrTUeOHBnbsHzkox8NSxrgyvpJtvjKTZIBf425szwBbbJhqQH+DNlahazhDmB96qnNf0ojbxhUXnFng+dnCj9HFLB+agHewJ7yAiSzRC5d3N5Xwse3vAXWlD8k311W2rLo4JlMWW8BQnuoKbtAAKAfVsrCb5S34k45lD+uqYWUX5f8Va7qVZtqnTDbDhma1vFQHlZbfbUAx8oKeZGPTgWwRObCUjYBp5RrgiUdH+Q9S7kyZsjcUKm6pzzLK1Zk9cKqdm6BPZZAnTxTHpR1l3Kh02J6Bjcs3lYke68MyWsdAeUWn6z96jmSh7Yykv8o629HE04doOuoo6mEKEDKkGIHaG784x+bS4CXN785Gvb23DqAxMXKRNlTpuazADiXXHxxNPprlkvP/pO77BIgjAIWB5CjoUD8ieu5ON+zntfpnbDtgQVosCLomXtn7zaNvKHEOeZwksPo8Is09IY/NQIsZOZoaeDFZd8xDYnhOkNxrhVKg7bnZ/doXlt40zBpUIAj8WsANUTm/7AWHVwAEtDA+mR4FqCxT5fGBJ+sZs8+82zzxUMOCashXsmy3ajURrVaxXzjRnwaLo0m/nP+GgubZ8PGQAxrGWAEWAFrAB3LBX/23zOUbdjK1iuGpA19IqDJUBhLljC9FyeZA4Ff/epXmuOOPy5OnbCvHV6EYWgMYPY8U3HPggcYAmiAIytKNubAnDwiW1vGsB4Ky8kP5ALk4dHwGKsLi585WCxm5DBraaQ1/AuWMPctYTsHl0UXKMYvYDpnARpkyQKYJ1AAzNJ8YomLNRJg1MDjEW+sRMqkMgPMy09WVeVbXoxWfvvKZDufphaSJkOjNX21qVZegPm3vnW5GEpVvlitAaVb/3JrdMgMeSrrrLrAFf8JgttyYj1THhH3LMSmM9gHUtk2NC+vdEaAfB06YbDIKSvyT3nTkRhTOjXqOGseMKfOKmPKB/fyjrVPvuucyHf52K9T6hFnNc0dLHmx1Emuo46mEqLsKcOZZ54leugm31OketAaZeApgQpF6k6J8gMcABp65buWnjgAoVFdufTC+UWpnDUeGmZ7wfHrvXgAQ0TRm4NjThUeDPMABwCMTX8N/QJSjiECkHI+H+DCqqDXD7Sw7OnNGz407AZIffe7343G31FUgNliiy0e6XaQvbv0AHYaKv5Z77h/dQEFrGOG8IARVg4ywKvh3D/d9KcCNHcIXjWY0gmMpIy4Fb7f2eBwowEiU0ObQKI5SoavgDKNoEbMGbfAHL+Am8nn4kfAE6uhxtSwpgaVfMlTwyhM34AwMhQf2QChB5Qwz/7GOeHfXCUNJKuY+MiMH/GcXNLHmiltrCwsJsIHCoXN2qnxZ30xpGbOn0n1eGbFMw9O+N8psn9nAVuGhQEJ89sMuUrTwaUjYD7kh0raATny0sCTFUuSzgRga4hb+oA1aWAZnbnwAZSQl7xT3oBRAIJVjgxZHYE9wEMZReRJHvJL3kwtJE15kR+ru7qL1ElyJRMkz5Wh/5T6Lj/VQQAdcGIRdqoJP2SvHLuSbAz9x9LpA8qAQHVSp0n9cNcJURbkh45QyljZyc4h2aNZZ5k1+MWL8HQ+5KU84k/9Vk901oTN6qpsCgvlXnXcskK6c9/RxFEH6KZhUmmGujqafKmdTxR05hfFz+Jmw1jKmsXDmaqGOyjenHdEUVL8Gl3XbbfdFkN0QJ3J+KxjLEMUMytAbVTqEBD3gFW1EtUNdV1Ambs4WXeEp9Ex3GhoxpApQAJQGHpBGiDhCfeXv/xlbLTLMqgBYdkDkgBAc8+EnacrGDICdIA6DYLLfCFhAXKsesCe1bm+AYgsjxYJsPZoZLzXiAFzGq1dP7lrzP0ST01fBXCZXu8RXvklT/yTJRAHLAI+AKQVqcArsGTOoLQARngAXBL4snYBTeQOzLFCik/YLJCHfunQaLxZ8+RDxgcMWW36u9/+ttmv+Nt3n32bBx74VwA4aTdsBtgBZ8IxLLrcW5cL4Ef22ciysIn3iiuvCBDKcspyYkhYg0xWJr5Lm/wBEvfoC8M38gLudBg00oBili9xSKfyqeG2Klra8CQc8+jI3yIdFiFWP1Zg7gBLgE6nwvCtMIUFkHKjs6DDQh7Clz/So/y3AQseXiooEHderyRJD6sV/uvij+liuBmYBeJuvvmWyBP5o8PCWqmesS6zgBk+JwtWMvmsjCpLwB5ST3S2lFGydQHbyq3OWtZ7YXivvuMJPwkmhUX2SNgu1jx1WBnRWTK0Kgz1H6gD8uSrDkPWV+/FJWxx6OTJu44mnjpA11FHUyhpZCjUbGwSdABC5kppPPW2ATMKUk/dXUOYjRQAZoiMwgWSNJqsIvxoeM3JyfDdxVEbz3oCRP5mATD/C2AzvAdUADKsNebAAQCADmCTgCjDBSg1TDlfytCgeXLAkblCFD9rg7lirGaAEXAoDDwkQPrtb38Tq+iAtARCJ530tRj+AxK5d3qF8Pgzp88wIusfMDPHHHNG49MP4KrFM/lE+V2c5AlkAjWGdoEzcWkQDbtarCEOq29ZsliZsgHUyLKMPfDvB2Jo1vxGfGmsyQIgfujBh8YunEh/gLZ47rzrrphzNnz48IgDCDK8xjJobqAGE8AEkgGt4dsOj21JkEaWxQ4AtOhl/fXWD16AKRPXDadZHLJbkR+Z48k8ys8VYCc/kpSjlH829i4yk8fSk7ICNlhnlE35jQfDqXhj7QEkPJMjGZszBxQoD/Jc+FbCyitWXB0W+SLslE1xEs9ZPlGWzymJ8Kue5jArAqLITh0BdgEjVlMWa5ZNHQcrTMkcWCbju0tHwRAoMDfzLLNERwiIBgrlLwspyxt5A3YLL7zQ2LKuvixfwKGhbm4yXw3T4kWeqGPKBkCm7OlgscbSBYbg1Xl6xGIJeSav+NVpkBbD8DqCeELKjHgQPjJfO5pw6o7+moZpfIruxZSHjl45MhFfHlH6FKG8pDApU0BKY2mVICVOMVa3dZECwEHxU84sWYZJgDkNhcnQhiWtfmQ9ycZ6KBImywEQx9JlGBKoy7lYFgiwGOjxC1ODrfFmSfAO8Xt4ATUmZS9aGhIgwbBsWglYjKz85NecMI0MMJV6x1w7wOqcESNiWw9AVFqEh/BfQYYJ9HUukQaPZYicDPUCDho26SGv2qCOa5kRDll7h0fzlYRh7px0siZ6B0RdfPHFEQ/rFesXSwlASZ7csIRq1IAqskIsdRpmYAv4s18ga4e4EDD3pQK8gKHPF/8aUOAVABa+4VphGdIkE2CMxU6YAB+gBuSxcJkfBWwDvSyXOTGdrLlnBQQKWWtdOge1LFgE8vxjttKikrLOtOY7MjOEZ66eOVfAm3LDKqlcyE/5CxgAcsCb/FBO22HwAyyThXmhgDASv3gBAmE5TB6I4UeepQynBJLWBFDAUnbA/vOfhwogeiTqr7pl0YoOGOsmsA7kyXedNHMoDbcCXjpRZKy8AMrKPPCnHJpHSg+oLzvttGPEr45o18/91reazUt5Yq3FE8IP//JKWOKVT0AigKcceu8ZH8A6qx29pM7hXb3UgZTXC5QyuMLbly98zhW6Qz5lPk5rgE65lQ/K9sRS5o+HII8TexVA150U0VFH/wUqjdTY3dcLSBt7MsGFF14Yu42XxjN+l4Y1Th9wL41eXEUBx2kBBUz0VlpppTgFIt0WcBJHNhWwEe+QuMZHZ599dhwvRSc4Wmj33XeP45xKLz/elV56ryj+3pvf/OZeAZhxogD3BWT0ChDqveMd7wh3BTTECRA//vGP+0Lu9f74xz/2Nthgg9jJXjx4p3Ok1/3SSy+NY4wcn+UUA6cMtPktDclYHZXyeuCBB+K0ggIaeqeeemq8E25+R+Q0PioNZxzDVBqwXgFHEUdpRHulgY10f+pTn+r94he/CJmivKc/R2JJO8Lv1VdfHbv0F6ATu/f/3//9X3xLKko+TktYd731epeVNDs1gft55pkn0nLzzTeHu4zHSRyrvnvVOOLtlltuiWO15ImysUzJB6cKOEUgCf9ZpkpDHOVInKVhju8pjyw/AynLFv/p1rMr80PZkjYndUg7WX3mM58Ze7IJ3vFRQFucJDC6z18BsHGShzSJmwyPP/7455UV3/IqHI3Dy5RE+Fa+nbrwdJEDudS09JffL3zhC73SGevdc8898Q6RcwFF4fb++++PPDzppJPj5A4yRcIi+wICQ36lIxMnhJTORPg/7bTTouwqo6XT0StALcJzocznNvndLhN4z3KIBrqvaRm3jMivJN+yzExLpOyrn4mvJuZK6gBdRx1NQUTZpcJLJZtgjlL+6Gab9T7+8c3j3NBUmu7PPtvfMLgfccQRcW4nMIK8F85DDz0UYC8VMkWtYRkfaWjXXnvtON8VgJhvvvlCP7zhDW8IsPHlL385GpHzzz8/jnwCooC00pOPo6C45cexZABZxg1M7LnnnnH26mGHHRbANPm87957e4ceckgAKmCPu9///vfhD3GXDWC7gRHm3nvvHbx98YtfjG/cJahImbYp5ZgEJB566KFxzut5550XjafzM+eff/4AKaecckrv3sIfEl7yjYcTTzgh0n300UfH9zvvvDOel1pqqUgHWcmDJHE7hsnxXb7vu+++wTdAKA3yDz/cucSFbrzxxt77135/uMPTEkss0Vtq6aV6n/70p3vnjBjR+2fhOanKqjbKKad2mr2j57kbTD4DiXv+s4xmWPhUBgAG+enu+Lc8hkq5q1TzgVwBXR0O5fWQkt9/+MMfwgVQRxaOFnMEmTilvR2nvAVw2mmZUkheBMh2L+mSFgTcOr915513HlveAbzvf//7vV//5tfxO92qt5n2BFxA/BprrNHbepttescee2yAOmcyc0f+2223XZSZrbbeuvfrX9fw6A71hlyFQ6ZJ/LXjkA/iTx588z7jR76NC9i46ddnKMOclqgDdB11NI0RpeeiOAcqyZNPPrm3zrrrFoBVFTGlyd2oUf2HmD/yyCNhSdIzT1CBKGzuueEnlav6PSHKVaMKUJ544olxyLvwL7/88gAng/kHUt70pjeFHplrrrnifEnA8OGHH47vjz76aBxkv8KKK8bB8hr3pBtuuKG32Uc/2nv9oovGWZ8/+tGP4j3+XdngSIPfGnqyAijOPPPMsKDtsMMOY60bGizEbTZESXhvN4zCZPkARDWGAJi0zj3P3GEBk4aB6SVP5PD01VZbrbfNttuG5REYXH755eM8V+frOpM23bqT/b/+9a+wapHpTDPN1HtDAbf4B4iBHWnNBtKVjSe5s7Y4fP0tb3lLb7fddotGP+VbmAx36U8Y+Hb5TWbPlHdPFx6ynHnfbsyHonRfZVfLUcpER4PlB8BnRd5oo43CSgzYJvGjPH7nO98Jq6RyygJ5xhlnRBnPNNx9990BUOUDKyQSt7QIw+V3AvsphcgqrZNknm0sq+1xxx0XnQflDEnfCaWT8Ib/eUNvs49tFuf49lPtyAkDqUPkpQxuW8ogy7bOgbIiHPH87ne/61122WVj84O+eOaZep6sS5juwqwyrpbtvJJ8V4Yz3wcj3+pVwxnodnx+p0Yi/5cK6LpFER11NIWR+TRF2anFcSEToC/+wQ/inM0VVlgx3pt/xF1RwDEvhT9zqKz+NDfLXnBF6YZ/Z59yVxry+I2KUo55LBnH+MiEenNxrKo0D8QmtjbstcKxgICYE4MXYZbGurnyqiubO/q2nzD3zOR/Cx3MixOfSdXmhr1pmWXG7mmGTIa3WvOHV1zRFGAUCwhMlJeO0gKEmxJApKXy3Ys5ZciWF+YKmthvgYYVlFWO/SsiB87bEUZpV/p+NTGh25w/cw1LoxpzkcR9/HHHx+ISaciw8IDMCzJ30crDP//lL7FC08pRCw3kibRbqWjunzwTHv9kZVuJXKE43/zzx2pS28tItzmGZFsATMSJ5LN455przthWxCKR88//dsyrNBfOHCbhZr5LX/KKF8/I/LfpCi9S7h13ZIO/KtehiTvhC8/ljGCER/OrlD2T9e1tt9GGG8Y8K/MYzavKuMwTNAdrscUXj7JlUr2FMSkXaTZZ3wbG5uMVgBjzysQ900x1da34an5OWfOB23lC3uqExSpOHzEPzbY3SyyxRCwcMtexALJm8802b5568qlYtWxxEhlJt02wyUH5GTFiRHPb7bfFoiJzO82vMzfSnNbI03JZ0WpjYQtYhKF8WUgkH3NuW5ZvfnLTY8/Jd5ZF/Ee4hfKOfG//Ng9YOOIoMC7eZVgdTRx1gK6jjqYgykZSQ9VeBWcy+0OlEbS6FFHELhOqc48nDYAGXqOax3ilcm6HmxOTKVW/3VMBc99W1EkaW5vQ+mZfstycF3GrQSkRRBzfLUANqLTVghWgJv9roFBOALdA4LFHH41G2/5jyF5pwJ1VcVb4WVAA6Emns2Wni8a7AKgSBj41SLkjvlV9tjyRdv5MEEfSmQs/PCdgyQulbEoPOlbsAoZAosn7wJgJ6MOHDw/exZvnZHpOAlZMHH+g3G32rIGWbo0sUJKLJlz84cMkd/xaBMLNVwoocxKDuCxiIF9urHys/NaFHPJP2eBGA/3mN78l0pYgRxxSVpyGW3y70DhpLxcwkfJBwhHH+Cjd5h1lfsgnpxtYAQmcLLHkkgGCTQQH1pU3cXCvfL7uta+NxSNW7lqVCYDwiwduAA+rfR9//PEod1Zol5RFGrP8VXAzLpDwPBhgaPP8clA7fPFnXiTJQ+mfoW9BCTcWL6gvVotahCNPLbohEwufALLDjzg8VlKTg06GfejEJX/lH7/XFR1hCyMdEZ0LHS6LKrJ8T1/c2toodYcyCCwrAyk75SrLTAXLlTznb+4SiEoLapeZfM54uW/LJSn9djQRVAQZ5HFir27ItaOOXlmqwxPjDmMZHnnf+97XO/jgg+O394adilKO36VBi2GSww8/POrspZdcEu999/7JJ/uH1RD/LvG4PJeGJ4bB/Ba2MJN+8pOf9N75znfG8KFJ6twbMjXcY+jI0F3ywq0hQPrDsGHOAxI/N8JGI0eO7C3y+tfH3DGLCwoQjQUXJnMX8Do2vOQt+U195HeGZd6VOX7LLbfc2PlaSJwDh3o8D3YhQ7bmzgnLnK7S0MZ7lAtTzAWq4Y47zGeo0UT+rbfeOvLBsHHKEM/SkPck4RguN+w1MH/4Tb7yjpLfvJLyN3/CNIxWGu++r5OW2vEmZf66yMZke8N/ht0tkLEwxkINQ6e+kzU3ZPbxj3885o0Zss48HUjmLO61114xh9Ocu5Q/92Qq3d55Th6qfPvliAbjfVJShj96dJ0OEPwUHs2TQ+q39wiPyon0u0wtMIdOmn7+85/3CsiPebAF8MfCB6RMmqNqCgSSRs8Wn6y33noxv7MA6N7qq68+duFTyjvqa5Tfeikn9SKjKWvYekok9b+bQ9dRR9MU9U8gdiHzaixIuPOOO+O3Oqnh8D0bByBonXXWiZVxlLdwNCYUPvcJGPjLK+Pw7HtOuE+3/H/vwgtjcUDOZUt/OUGdG+8QYAaQ0R3A31VXXTU2LsR9hn3TTTf3ji3pApwslrBowMq7O+64I75rlKvb5yI9bf7FmXoJQNh8881jhe3pp58e/lDKhiwzfpT8DHbxA5j9rTSa4kj34hZfnatYwZz3beLGXCVXknfc1QazhsNvUv027jykdJ9+8t2LuV4uGixs6QL7D3kAAKFtSURBVMqykHkDoJmAP8usswTQ0CkxXzBlxO0//vGPACRALcq0WzH7rW99q/fd7343QA6yktNiC2URqJFXSNzyOZ+VgQR6mQcDec53A99PLPE/WKfBO+kQv06PVb14yvz3zRzDbbbZJlajJ0DL8ot0mswtNKdu5ZVXjvmFNexa/6SP/Kwqtthh1113jfme6663bunUXRpxIDyIu8qi1vmBV+E63Hb08pF68VIB3bDSqz+4vIh5GRNLNh+09xHzakcddfRKUP8u6oY4DN3Zb8wJBOa+IN9L3Y6hJsMjhvoMNxrWzDNEn346h2PryQg5/DEUcZfDkdwXEBXznugNe90Z5nFmZ2kYIk5uSgMRfkqDEGdC2mvOcCM+bIBrKLE9JONZ+EWx1fMjl1mmufmmm5qL+o6tsgGveW++9w9v1qGeDCfTbpjJPldOTDC3ynxBG/Ta6NT3TG/Gm9R+P9hlvtc8884bcSJhGWKVZsNRxUm4Q3lH4jBMm/P5SsMcvGY4vicfbf/9RyLlkFfl1+V5YFoGXvkdDfz2ctHQYWt7+jeMdeoDeRpCt9eZsmKunDJkDzzDyeZ5GXaW3+Z3Srf8VPYMwRpaNLRn/qZhSPMQbW5rGPxPN94Yfg1nZ3l0yauUoffKJ0q+85717KXIil/hGMp0zyvjL6AryoI986Rf2s0tNEfyiiuuiPQ4kUNbq9wr0+q1fDXUbkjUvm72haMLTHVQv4Vlbp35dOZgmrZA1uZkmoNnfuWw6etcR3ykTPA72CXfOnp5Sdk0BUNeTiz1wbhuDl1HHU1ppBGifJENdR997LE4Q7N0r6OxoMyz0aAkzB8zEf99a60V84+AA4CHG41Jv9IenHzTgGhshGmCv0noQJwNcE3oN3FdeMJF2XAic4AoKvN25pxrzpiQbTJ8ftegmmOXjduMM1pE8Ghz6qmnNd+76KKY62O+kMYLH/yJK4GBu98afGH4bhNdPDoP1Wa79SSIOcYCnPY1ocSveFwaVUQeGusxYywqIKv+RnEg8e9CeMy5aRlWUrpJquEJd9wGl9zwMj5qN9L/TRJ/gtPkR/ptaqwjYLEKXp0RC4R8/+Lvx8IIlDIC6sytdGSVxR0Wx9gw2UkZFqRYaAHMWJRjcQB/TtVwpq9vfgtD2SQ38SFhu8gzZV/57QfZL4WEIT5le0yJO8GlOIFRaRGfOa7SdsIJJ8SiG52QrbbaKkAtslDIN7JS1pFybh6pc5PN58z5bgiQU/51YmzmbIGSOXhkPuNMtew5NxV/2cHoaMqmDtB11NEURBoCDY8G4P7774+J5I5Vmn+++eIdopg1li7HAFHqzkNluUAASDZUwJ9ViM8WhT4UUfzcsy7dfdddYZX7+umnx+7zJmLbiT4Jf7WhqNY8/uxe7ygycWz+sc2jEZ638KtB4yYbJ340uO4XXDCyOeusM+NYI2COFVCjg4TJn3S2rSv406BpGC2asFDkwwXosnDkwoHk77nnckVefyOO2s8DSRyuGm8NZ5RJ7eVewcrQoImb9C8dwHH196pIc1K6GUj5XtzJIzkkqJ0SCP9t8ESGLK6sRcAG4M/NmJInjrRyYgaALs3S6tIxcYYoEGiBBCsfi5Z8t3LYIgnysdBi/wMOiJXA519wQQA+wI8lD5jOzgRqd5BQynewfJgYyrwSnDjEaeGBuLJ+IgtmnKLhhBZHwlmFzeLiBAhhsMo589Sz8gv0OZ8XmAMGha2zw/Ltjm8LH6w458ZpDqx74qUH1AVWUe6eeaYuxMFLWwYdTZnU5WBHHU1BRAlnQ2MLDY3B+uutV4FN65u7IRhDU4AOK9fcpdHMxiobG0rcm/p2cEpFb4jr6GOOCXBmexSNjp6/BqE20AUchcsm3ml8XLafYIEzJGx1rdWhSEOEB0NBGuTk/aKLvh8rWq3mY1EwZFYtd9WqCBAkYEzCo4s8Ti9gk0XQdia2JzF8xx9KMNEX1URRxp2NM37xICj3Nj8DKYEM4jfTK8xM91DEDeCZ4JOFFb2Qv8mRAtSUvDNkb0sNJJ+BMWVG2dp0k02b1y/6+rAAGzqVZjIH/AF7KzXb1izDjLbi8F55447MDLfuvPPOzRdLOQViLiqgiXtH0QGGyqQ8SXAVdaFvaJv/8eXnhJDw5BmeErhLu3SycgNprNamTDguThq33HKLOMPYlAO88esQfqtcWe1s+WKbH2D3exd9L/hUDsjTha699to4o1j4ZGKluLgBO/KT1hz6Fz6q5eqlpbej/z51c+g66mgKogRXFLl92lh6DGFqsBIgIO5Y7zR6hljMxfE9G8ck4CYBCvI940C1UXou5t6wcmiAtthyy+aA/fdvFiwN5pjyjV98aCiGFfdPF/ClwRA2HkeOHBmNCkvZ6quvEY2bhq5Akmjc+AfYxM0aoXEWljtrhfg1PPTMwDQkf+7iA+ScF2prDNuoLL300uGOn4wrw6lXHZJMaj8PRnhPf5WKvAovtdEeN6w2eT9sWH/e5fAj//1hDU4Zn6vGUd1LExofz+KaEHevFOGBrORvthvyEmgH7FmdDTH6zqrEksR9zrfj3x3ZgkeeG1Y1j0z+8mcOkqkIhl9NMdBO2b/PYfD3lE7Or264ISzXrHVAkKF4w5LCzjx0pdyQZ+8GEvm23Q50I7y8ADRn0ToLlQUNWAUuDZk6N3njjTcqoGup8MctEEY2ZHLllVfG1i5kwaIprdKufnBDltxffc3VAVqVc3NU1SvADmhmrfSePyQM/nQuyFo4+Ozov0Pylv56KXPousP5O+poCiTzaQCed7/73bEv2VNPPRmNmcae0jbMycKhMTAsalK0RiLBTAKQqsBzblgFc/W5DtsCauY02UyXH/PwNvvYx6IRYuHI4cJsgErLFgCHWmFF0Lh4b8+197//fc1ss81evgGdOXRZAaXLhHgdS+BR2uypJ9zkJd0mf1VlVb0lXSbF24tM424xBIuEtHLruwYs4+rov0/KiEseueS1hQD2+UMsbxY9GIo1l+xDH/pQtDX8PPzww2NBm3l3/AMl8vmb3/xmdGQ0cqYZZPjPFX8PPfhg86c//SnAkcVCAB3QLy7WLHvfAYw5lJmUfOY93ylbQ5Un3wAq1jgWReXafnCApDgMj+Jv9dVXjw4ZAmDtpUcWG264QQGas0W6DMkefvjh8awuGm5Wx4FVvCrb5syddfZZBbTeE3qBNc5wtD0XWfXwOT7Alunq6L9DdO1LPZy/A3QddTRFker6qubK0vCNKA2XjXZXW+098WXUqNEBngAv4MZkcL15c9a8p/SBvVTqAJKFFK9qKXl6QGMCQBm6spGuIUyNj0aVpU/jIyzzx+pmpGMiTIsZWJ5MZrcQ4+RTTmnmLm4/9alPhSXBRrcsc8OG1eFS4eNHXDYRPuHEE2Oo9YADDogVqdwIV0OUII6V67kxzzWjx1QrDxDqu5WPLICegUjx0UvSMnr0qGaWWWYNPqm5futYR/9NykYIZftjzpeyazqBcpygyGXawDrrrBNWN/PvnGCgXPObZQVYM+fSHDrlTlm1kAL4WW655cZa94AsGxsDPECW6QnKExAkfFY78/ES4LEaCl9cfrvjSRnDp/h1cLwDEoVvrp9OCosLAMqP8MwbBMiASHGqA9wjfgw/c29VN8ui8AFC1m5W99122y2GXpPICIBVT1niWKeBOwtBrB6mAwBfc2Vzw+LBKPOgo/8OdYCuo46mMVJd1dXjjj02rBeHHHpos/BCCwUo8w2g0SgANebcWBygkQKkABnKnzuNE4Djdz4DP7niTiNoSIu1gOXC8KUFCu0GjD/+uWcZQRoeoOzcc8+NeM1hs+VIfs/4XW2/P7nuumb34nbNtdYK65yGWDwJ5gBIjbc4KSyrBYvWKn6HxSkVVjVqFFnmNPxJ0iTt/JYox4JPV0eTD8ljpDzoEFx//fWxiEF+LVnK32MF6D1cLhYtIMW8SJST+w2ZAlMnnHhCc9WVVzVHH310LBaydQdLtfw2N40/7todG1Zs4I4lEKBUhg1TKn+mDqgTABEgl+URKbfCcQnTiRbc+C0NOU+NX1ZAVvKFF35NuUp9LTxLW4ZnmgA+zPtU74TlqDY8A4HcAXncAJzqh3ikzwISiySUcbLBL1BgmJplPLY8KZ2nWfq27BmK8NTRf486QNdRR9MgacQAGA0Fa1bWP0ofmRRtxRxgw2o1wwwsYup4Npz9e4FpVFwaLw2cRsIQq94+a4dG5bN77tkstOCC4TcBEfJbo0aFeGfxwymnnNJc99PrmtVXWz22CllmmWXCLWDFjXiBM34qyOrFENQBBx7Y/KOAyJNPPjmGSoWd8fCL8Pbss8+U36PHznkybCYe4NbeXdIsLckb4i71G/49Z9gdvbLU19yMzY8k+fXcc0B63e+QlUs5vPSyy2J19GqlU7BAKYMsVMhWNMCdIUh+lQdt0Uknn9RsuMGGYeEVhzDUBZbl4cOHR53J8pRlkpXMHSgD6HQMXMBSrqoFpMTDj/oHrAFVni2+UKZZxJR3Q5z4MW+UO3G6klgXWanFIW71wPFlhputyuYHPzpT9pdkYSc3cpEmz+6sikCv1azqxkc+8pHoiJmOYchVWMBc1nF1L+t9R5MfdYCuo46mQXLAvuEYld9eVdEYFWUwU6mHGhZWOYsXgCNDO6NGGWrtP49TXQd6uJ2uPA/rszRozAzTjvjmiGaeueeJBtDK1DpUWi1rbSDot0ZGI6dhYZW78647Qy/s97n9YgWseLIREgZeheE539vHzmH+Xzzki83HNutvvNyTUj8BdF5rBC2gcJalYTNWPbLAF37EwY9wBvLe0eRH8ogl1ZY68hYpnz/4wQ9iBSjLmoUD5pIZzjekbtK/+XOAVc4p5YdFjntWtuOOOy7KttWueeC8MqhccKtc+M3NYOQ7cJlb62Q5BMSUNd9Y5bgDLj0brs3ylxT1RfkfVhe1+G2IFngTlhXk5v7ZaodlUbmWblY2QC3LLzm5a3fPPe/c5rZbb4stXDJdwgUqAUHzXLMu+Jb1r6PJkyYFoOtyt6OOpjDSUD1eevfm4lQFXZT99BWsmK9jBZ/5OYY8VfRcFcldaZJC6bs0Ynaod+fH8I4tFAwNHXbYYc2WW24ZYM5cuWwMWDGykdAoWrWn0bQYgXVg//32bw7+wsFhGeAuFQ23/Fd+qoXQM3Cq4bKn3Xrrrhfvfc/G1rMLv8DhjDPWg+TvuvPO5rDDD4/hVnOOgE97avEjPeLLBjX9Ji8dTR4kP/JSNpRT5QzJM0DHXmzKoecRI0bEcCKrMz+20DnxxBPDwmsY0jdDlax4wgGSXGuuuWbslZjlLstTlmllxXY3LHHKt7CBs+yMAGjAkYs1jrXNNyAP4FJHcjUtcMmPSzjiYcVj4XusgD/THnxD+JUuZd10BouAxM/SbZhVB8XKVDwr03g1HKzzY2oB66O0C59VnoWQVc7OE3gVVvLimf+Opm7qcrijjqYwMj8nrQHIfl7TT18tDOYCPfjQgzERun6vljENCzCnLanAqE7GNlkciDPXzbClxvL4446PEyA0SNHolQalArC62pQ/jYgFE4Y7jzzyyJi8bR6Q1XS2oMjGklvP2aC0LSP4MAFeg2OITCOWlhDxtYmbfKfRPvCgg2LukF3zLQxhKanzBKtKk17xoIxXGEAmfjqaPEg5SMryolx4locsWBZCyGP7FyoDLL86ACxT9mj7zO67x6IYFjpghhXPKRIs1YZllU2UixaUY2VBmRC/hQvKvnIF1IlXp6GW+dyAupYZw5yG9tUXZd8UA/wqV+0OjHj8VlctumB5Y0nOxQ/csTbziw9knp3Oyeabbx78qQ+5UbDwhGHrIJ2t2Hvv819oZphxhthrEtB0nJ4Vs6kXhJvlXlqqDuhoaqYO0HXU0RRGevvPloZg4Nw5Jnv7W80x+xzR49doWAWaDQbFjjRWGhK9els7GL7VcLCAGOox98f3bFiFzy8LineseRpMVjnzjFgMDHNpPFG7YcswZuhrWICsGtarYuL7NT+6JuZDmfOD8JaALy+UfqRdw33Z5Zc3Bx14YDSqSDzApkaLOzzn0J3nlFGmpaP/PskHZaOdH8pq5pG7/FfOzavU2VBODe/bw828zo9sumnzt7/+NeaUWulpWBYo4n/eeeYJixWA0+5gmIOpjImLZQ4os6UI65cOBoDHv7jVKatDk0fgzOIJQ2OAJpBosUKCpyxr4vHbHE9WZJZC0yDsO6cz5ptpEAkUxcW6J0xpUJbzvX3rnMV8UOnE/PHGP8aUBh0YIHbWWWaN1eemSgBzWV/cU3753JZzR1MndYCuo46mINIAaHhmn222aNwQMIMoeRYLgCoXDfimUaLQkfl0Gi+WLdYMjYyFFawOtnXQeLKSaajSDxKOVbP2wnK49w+v+GGzwQYbhFXOb1a5JP40WBrQbLBHFf+2D6kNWd2I2DYMY0aPCTCnAROHxsdzbYjq3Le0LABz+P71r3/dfHKXXWJelPD4y3lL6Vac4h5IAwFER5MPZb6088dzghLWOmDHBawbcnzoP/8J6y6L3fkXnN/suNOOMbdSZ+PMs86KuXZIvVGuWZaVE2VQWQH2dGBYwAz/m8agLItP3GGR7iuP3Of2JoZXdWAMBxuCBRB9z4tfdzyzKBqaRSx2eFBHsy4ov97hUTmWNt8ARfXTNizHHHts8D98m21jCNleffhlrTPsLA5hShteUd6T2nLtaOqkDtB11NEURAAJ0KU3nxY6yh8ZPmURyInWSOMA3GkcWAmOOebYmGQNiLFemHRuS5KcF6Rh40f44gK8DBVZhWc+ky0VrHy98oorY/WgYTDuEjxlQ5hXBVCVbyv7EiQCh/gxT8iqwLSgZMNY/U83tgE2VGVolxXGXCNDXs7/jL3wSvpTBtx2DdfUR8qVyzCklcxAjCFX5xQDQeqCxQTbFsBjQ2uWZ+UWgFKelA9z3fjPzkOuaFVe7N8GFAFz5oXWodn+zoR6wJ1OBSvbWWefFcOf6oAyKkyAir+sCzpY/LlY5ZRX4XOb74UP1KlvnvEFNCrnLI0WNqFdSueFBe4Hl1wSq2Gd/mKqhEVLqQeEOxDEdTRtUbfKtaOOpjAy/KLesZYZWtUIaLBsxmrunKGor510Uqz0s/rPEKnevDk4qjuLGCvHaqWBmLlvWDIBVT5r7FjyLr/88ojLQoy111m7+fCHPty85z2rlcapbsOQDUjqD41SBXH1hAbXQJDlHUDp3E4NswnrGj/ugFFhciMsl2fupBsI3X///cPi8WxpQEcXQGdhhzjJwT3T0dHUQcqDS74m6NHpANasCNSJubiAuFVWXTW2+HCSAjAH4AB7OiA223U+qvKFlCnhsXpZzANsmUNnVTirnfiURwDNXXye7feGTBNwkD5LINClLVTG032Scq0uAXTCsFhBB0v47TqD8KG+AWzmwlrBa8Xqb0r9xd/sxd+dd90VlkFALrf3AUrnnHOOIpcaDoDY0ZRHAH63bUlHHU1jZN8ploG999mn2aI0LCwEdrJ/8MF/Nwcd9Pnme6V3b/h0ttIwAXPmCVH+GgJWNvN0uDc3aPoZWLbq0KxL42OCOMudBksD9YY3vrHZsm+eW90KAXCq+iLBpEaMKnEloNLY+J4NnPf0zD33/F+zxx6fjQbWECpeWOZYOKz8o9j4S0sKq6BVffg2xGT7CaQhFF429OJOPpKHjqZ8ynKliVIeci4ngCTfrey+4oc/jLlt/+xbrQrE+Wa+HesXC5x2Sr1wsUgrd0nKKsscK54yVRcsjAnwpQ4ASUCZxladEp65dubc2cTYcXOo8vmqKMPuynCWSXHks2/qLau6Va2scoCpIVbl2wV8sug59YE/jT0rnbqMyEDdk04XN1nHOpryqAN0HXU0DdLvf//7ZqdPfCJWxR115JExjKQOWuX5i1/8MjYFNo9II8RKt9pqq8VpDYY2B5J5bY899nhseaDhMIGbdUBj6fgkDaNVgho2jYZGia6gNhJ0DdWIcIt8e7o0hjOWMDU69hGz1Ym5T+YgsZKkDuFWw6kxE99pp53WnHTSSXFahSFXaQYobZaM8GFeoMUfM800c/Ff05Srfjua8kkeu5SHBHLKnAZQGVNW3FnlrHBlWQZ6lE1gDHjTWWCB02FRD1h4gSYWbvVHGC6bGCunGa/yyAImLJepC2d/4xvNX0pYwgbktttuu1iA4azYBG0DOxRZF2xUzNptjqpFDea8WmghXeoDUClOc/RstP26cteJWmKJJQoQXTbKuM6Pui1MJ6Xwq/zjr6MplzpA11FH0xhp1DROVpYCOoZOHe9j2DLJUJT9qVRtjYE9stqkQbCwgmXDaRAaFYBOwzX/q+eP44fWXWfd0tgtUxq5WcNPNm7i57/OWatHb7V1RzZc3nl2d0VDWRocjd6BBx4Y/Fm1h2+NGx0iTGnLhtj+dIccckjM07OKlmVF/HhJEOkZPxpRIK5uSSH+zkI3OVJfcxN5N6HEj0t5SiAH1Ml3UwaeKB0C3w2veqczYwW1OZosXPZsdHyYYUtz0/jXQVEGgTnWNn7tvwhIsdKJR5lUFrN9S4uYDoipDPgBClmV80xk74SvnLoAQPXKcKo6xwr3f6XemS6AP3VTZwsY/dCHPhSWOgsetK2AqDNbzQ0kL3VC2EicfruLMztXHU251AG6jjqaxkgjAbxoUAw//uH3v2+Wf/vbm3XXW69ZodwNL7mSKHqAyXDsE088GY0KEMeKYWGCbxpBc4fsvP//7b0HmGVHeeb/3Xw7Tvf05BlppFGWkAQSQkISmLAiO2Lvs9gGG7DxmrXXcdc29npxAO+zeZ2WNRiM8YMD2AKbYLD9ByEQQiggCeU8Gk2OnW485/7f31e3pu+08mhmUM/UO1N9zqlT9VWdunW+es9XCYsFzkmY/MPaczU1GnRvsjBwIGw0eFgF4nnUHzQugGtUC448E4bGkHyz/AQD2n/j13/drSGxoeZIPMKzxhzPR4PH4HC6W7kfFRfnyAvp4reQHrISnp+Iv1+sL88EMQ5H4lEv+e05VrFU9X933gscoDsTyxcfLbeprjPLmjpDe8UHC5Zh1lHEWgaRoxs1Tk7Aqs05s8hZ3y0SJbpoIXyQwVhn+QChIYbk4fB7QO8V1jX8uU8+6QbmHn7MqmWcHrN0GXbAeDzeR/LCNR8wDI+I5HIQkDjKgPxFXcCzkx/On025Jjy/kAhdQsIJBggarywKnfE3f3f11T7uZkYNGNYGGgSsEtGCwXsNaWO8DwO0iUuXJg0A3TiMyWFHCRoxlmyI4H6M75Y1XUegKvr6wxEb0ScDckolSFbYW5MFX9/2tre5AzwTDR8NJUqN8XtMgsD6gPURokkahOG5eQZcIm4nFvpNlddJzgePAILD9SCxoYuTbkzG10HwWPIGyxcL8zK8AHIHoaP7E3AfsgU5g8xRJ7Go0cat1nuFVW/Hzh02tXzK06KOEoZ3BOsaaUMmeRfJAxY6PkrozuXd5D5y+bD54he/6HnB8oyVkHSZacuwAghrRHxuEJ9r0G8Q8X7C0kMidAkJJxggVryykUShBBgbxAQGLG985dMYEA7Hu0ljA6mCwDEWjS9/umJxgxYAwi8mSaSFe6ouzKdSHTSyEDaIGPjwhz/sXaksYIzVDb2DIxz5hswxVg5Cyvp46BgaTPIwKCfhxEO/qXpCUIfi/QUr8sKHBnWHrk/G0NG9iUWOYQYQu70ifVMiXVjnWGwb4sV7xTg73FaseProocuWGa233X6bvezKl7lMLGZYm7He8dHExxL7I19x5ZUu/6Ybb7SzzznH6y3kDgIIYncp7yPDDiByEL2Ip3rWp0IidEsXidAlJJygoDHRaywSFAgOhA0LHI0WiiFa47AM0HBAlnhPsQgMfv2Dg8qg3yjiBold2FLrqa1wT4ZI6CCVyGd9MBpTxsQxcB2rG+SNMMwYZG0v0mecHYQv5mMwX8gEkdQmJAwCQheX8KC+hHpCHQ9tHHVt3769eldmfacTJgHx/nDORxEfPFjiIHhYy/hIwsqG1Y1u2r179trr3/B6f9cgcQxRiB9R1NGHHnpY5GylyyQuk4sYo8dwBwgicrCGM/4OIgjZ490gX9Tt+K4knFhIhC4h4QRDfHEjeG+jNY7zZ0JyaPDYyJ7wNHhxQPdgdyb3FnTCQmN4OAjkM+SV/SYZ18RSD3TzQuYgdWzlxBZkNGasjM96c+SNuIufK5bBQv4STnRQ/8HiDwCqCPWLmdF82NBoUsdiOOJxH8sd4VnihyEKWNeomxAuJjTQjQqou4THosbkIxwfSVjc4nIjkEEIHpY+CBokDgKHPNpK7pEHwIcXH13Ub9InPOepbp94SIQuIeEEBK8s72t8iQHnsVEDg41CvEcjhl+0cA02aiDeP5JANo78QM5+5md+xmf30XXF8hF0Q2H1YNV7xhCxT+sb3/hGzwuWwTjxIjZ45O9I5zHh+EF8JwbrCAQMaxmEjrrIPRpPxslBxqhrELY4mYiwEcjDQdyIQz3kSF2GjAFkkAaWN4YwsIYdlnOIG2kNvle8e8iLFr3BD5ZQ58P7wv2EEwtHgtAt9KskJCQ874F1LRCd0DANNhQ0DrFhoFFiPA/+sVEhDtecEw5/b1TUGOX9cE+EqCwOB4NpkTaNKpM5GPdHdxUEDkejyDImbOtEHMJC5jiP1zzfc8lLwokD6kl01D9fY07vRKzzuuF+/dD+MQGwtFHPohWP+BgssLYx1o0ZqgwVoJuVfWKZzBCvfdKD4uit9Lgg1v1IAGMeOOf9xCqOo37juEechITDQSJ0CQlLCjQWCwuX0jjR6NAo1OssiBpIENeLu5biPRoNQDzOa2qw2ID8iRAbxcMFcSMZo2FkOQa+RJkUAXljIVgGhjOmjj1aozWFeOSZrJJHdqaIa9491zwlHH+I70Gs2xGh7ix8EBCO+lUql53QUd+4F8E7Q9cowEq2uPeJuJA+EN8z/KjTLkfpsUML/tEKR744hzSSJvngfjznPtcQOa4H83MsoTfucQ7fBfd4DPrySuIwqj8+ND6UBRZKnm+hN+Gg+EEX8UT3cItBwotuDAYnRRyDPx5fuoQgPzj9HtbRcdDF/A7k+XmKROgSEpYQaKAGGy0alUjaIHtxNip+0ToAOGdz/MG4sbF7KjyTME8F4tNI4cBll11mb3nLW7xrCmvdu971Lvv4xz/ui6vGhpLGL2zkH7ugQjcVLlgnw3VCwmJAhiIhoqpD2KhX1ENmS3PNu0CdJlwgUmW/pk4R7qksZIOELwI/yFl4x0Jc5ADkxvMI4uO4R/qD9yMRPPaAvuWiL8GJVvp17ke9b056FgDdwzfSPoeCZDiddnXkjYcetbO2tXttET3eXUmX62Ud6YSW9fQuOxAfOROO6+gi8Cd45Ffx6HH1J4Ow8/uLpNOT0b8d8hEcnelQtCjWox78x7O29bflLpdT7hUCvTRI7J6/SGPoEhISjhpQL3TpeiPab+wYj8TYOfwYt4RDETNwPZC5QCCfjrMdjs5KOD4RyRgTGmq1qurRwgQfLGi0UXwcROIGyYM8Qeq8bsofnLh1Su+pkxqVo/5xrc9Bv1PoeSeyTvzSwasZSZ6/p/pgKxQVTo7LwLskUTfzLmVctGpJ5LlvQ+qp3CHXOR+gkF7FK+qc4nd5WDZF0uJvxqQt8sPv4x+thBNxIx7x3QMyhxOZCyS97HnJBzPeB5oI3/AEkRWGnFMKgPs8eYjNX9IhZniGI400hi4hIeF5DRQw3bmQudidxHpecTwSZC76Y7WgceWc8XNBeT+5S0hYDOoQZO3aa6+1L3zhCz57FVJAnRokbRA86hr3EoDeKadb/Cv5P84KeXAH+U4fgd4QR/+8G7UrAkb3cSYfkTCRuYJIRlFksFod1vs/ZJ28ZPNZwVpZ0XKRu2p92KxcsoZImNvDCiLfA65TCPaytu5hNWzKb15kbT7rWaOLH1ZC/bZKs5t3LNN9utKrFf22Reif8qF7Zf3GZekTd3qGsGlhIHGBtPEkhC/LVeVq7lSb5BiKgmN5KOrP81vvJAtdQkLCUQPqJagYvrYP7dKikcW//3F5sMGlkSVMIm0JzwbRmsPuEIzJhMy96U1vsoceftgn/fDxwMzW8847z7v+6SqF/AWr8MIs6hMVA3xNxEB/cIN8N7Cf4PoI73awznlgXWIRI1peKItwFaxJX6debV5v3nAc0RiFIY5nXXmIp1nmkeQEfoYSTvc5J45b/RSvqDAlkb2q0sQG51ZAOSx6kZaVFdl/S9YjlL9LIIusp1kikX6m+o4QPLP4pwgseZeH3+n7+ZWH8rOjgSNhoUuELiEh4aiChhY1E4kcjSh+6I2gdsLMQwgejSthcd7Vchh6KeHEBA0idYp9UyF0kDe2tWOLLxYLZszmQw89ZFdccYW99a1vPbiZ/+A4tlTf+oAVwHs4DvIYjs5y/ErvLe+qyBEWOt3ricTRjdql61VHRLQV1sfUiVu1W2aNRs8a8x1rtDKbaXdtttPV75BZq9m2bgdrX5jBX5KrVctyFRsequu3rdnQEOdm9apZrWymS6vLhSldSkT5IXsV4itDBcicUxwyriOsraiMFJRnfybppJzYZJ5rIQYHEpYIXUJCQkIfkDUQLXDd/gQJCF7sChskcIQnzOIB4wkJTwXqDXXo85//vO8FzFhN2ia6+Nmei2VCIHC0W1ddddUh69JFpPrWZzX+yuoP9KDvZYW+uQz0vXm1eyJJhQIkSe+uwnQUpKHLZkcfbzru2p/b3gMt27l7xt2B6Xm93yzRUrJmVrX5juKI2LVbTet0mTQRukLLpbLI27BVpCcYE8nYOZaFqZQLVq607bRTR235RNkmx0dsYqRqoyJ6IzURPBE9OkhLShuqFj4jBUxv2PkKbSkjOmzpMFbInlyuSDC3xVDk4O1Pq/DosCcIdwSQCF1CQsLzHqgY9AtHXCRwDIoOFjkahgXrHCQPshcJYELCMwUb8b/vfe/zPYE5h8C9+c1v9rXimIjDunGsH8f4TWa9Uteom7H9O3EJHTQgOg4cRX44cupkDofJSv/FjTIVFd2kChXmgOq8Ka60Z8Zs266mbd213/ZMN23PgY7NNnI7MNe0ufmmtTP0QdGKpZrI0qhlvbqSodzlL9kQvYL3f+KFvtB1Xy/gYFilUtPGlzVsqN61oaGaTYwO26qJYVu7cpmtGKvbmimzyREROsmoK8uQuqI/jzJY6FihwvQPnXoHLYQO9wT6hojKS5jTS3jG2x0dvZQIXUJCwpIFqicQPb86qIOif0LCIKIFjvrBOaSfHR4YK0d9uf/+++3Tn/60HyFuNJBs1cUWc2zVRTj2VuXIMjmEYYHfiy56kS1fPuWy6IYNdTKkwZEPDQCZ4DpalgctzCDew7rMMeYXIJNrHPKIh1+s5zHs4LNxzm0d/F6b8X6Vip9jbaTdjXJBTOvwwEsoWpaxTIeALE9csrlVEOHBic5gdYPEwe86ut1QFPE2e2xbz7bvbti2PdP2yGP7bfeBeev0anIqExGnvKfnLuijjYiSQ+doT/eDPQ0vlYfS4pmKOvL8Xgb+D5AR3ff8dCVrv/LQ0j39FlnH6hK7fLxuk6MV27R+3E5aM2Yrx4u2dqpkEyJ3FQlpddoqe4hgUTmi3PVH+SsXmQghAaEoyV7f4QH5C4u0HCSARwGJ0CUkJCQknDCIY94i6fnqV7/qW8dB0m677TbfaP8nfuIn7Nff8x5fyPcLX/yiffBDH1QjHEjagw8+6ISPdeMgeUyM+MAHPmCXXnrpQYsxsp1IqE3kGIkWDrIWCR7pRxCXsV/Msg1kLayh6ERMeSadSLiQgSzkxHYXguZp6jxTPNpU7vvSHrpGrt/vh2d8YEwL2YD74HDackhLtzsnQsBWZPA5phvI12WKuIrEMD6u02P+qtLSo7TF6nbt7dnmbW17+LGmbdk+Y3unG9bMCjbT6NlcS+HKzGQdUnyVmQihfjXLKVd+kZBd4eDJQdsXhG4QC2H75/rThoCWVY7Ez0TsRNSGy7mND5lVC00brnZs/cqabVw3ZietG7eVK4ds2UjBak7SWlZzQimS3c0VvmwVJkxk/N4UAGmQmjM+/YPQkeuKu/7NI4pE6BISEhISTgjQVAUr2mifHBW8/fnIRz7iljY20sf/Va96lS9eDSG65ZZb7E/+5E+8seSatgoiBoGKOze87W1v8y5ZEMlctJDhIhEDXEcyGQGpilY5djNREL8mXmhWC4fIiGlAHAaJ3xMhk5yO3JO1sS09Fzu9gJjmk8l6ajApqam4YWwbyHrYvpQ/kZ1uDyIWLHKzImp7p3u2bXfbHtmy2x7d3rDHdonc7WtaV2SuNjwhIjdi7Zw4VcucyIk8SaZEhqOc/4IFCGSj7wMh8cPCccBFcC8XjWvmNVi1lSWoIGLW6zSt1FN5lNo6n7ZSPmMTI7lNLivZyhVDdtKGSZG7FbZmecmmROyGJBS5eZZDVxUPfhgInJ4+JNRPmTMnoU7oFn77I4lE6BISEhISTgjQVDFDerC9YeLD9u3bncywHzDg/sqVK51oQYh279njpAkwQYLJEMiJa9ZB9JzAKQwL2EYQB8d90oY0QgBpeLGKcY904zlH7tGWEgdLItfkg3hYEUkHwkV4unexwO3atcvzhD/pEMbjinQih63EWIqFsOQXUrt69WpPB9nI5R4E9ZRTTunn/tmiZ1neUR4CeWF5EFFUEQNGnhVEnsIEB7pWN2/L7d6HDthDW3bZ7r0z1uhWrVeasjnd64n4lWrjInFVJ4EQuK7iMtk0LgUyyDSKRcqrT+iciQQMUtJBa10kenTdNvMRxaU85aE0ekqokLdF9dpWKbatVm7rCebkN2uVckv1o2qrViyzU9aM2YWnrbTlYwWfSIG9ra5M1eRKvqZeW+nrYX0pFsgbNsC+VVF3BvN/JJEIXUJCQkLCCQVIDOSHNgtyg7WNawhNWWRoz969ToogW5A2yNTMzIwTMogTJBDytWrVKvv27bfbvv37faFrtYq2es0au+eee3wCBfEgVmeccYbHv+mmm3wT/p07dzrBYkxbV3nZsGGDkyrCP/LII57m6aefbhdffLE9/PDD3s3L2nfEIc90lyKf5VPI4+c+9znbsWOHj++D6JHepk2bnOidf/4L7EUvusgnedxxxx2+EwbdyhBTSOvll19u1113nd111132mte8xn76p3+6X0rPHq1u2wktxKUtglRgxxbltyGGsG/ObNtOEblHZu2BLdO2bU/DDsz1fPwc9q1ybVQEqKrgFSdyrQ4EqGKFMt3WgatBMei2DCng07VekW3ZvBM3BOqjNHA+yEwgdFzThdspDHnaHhQRYozlgnzEwXqZnsWaVhKxy7vzKtcZkePMRoYrtmKkZGesnLBN6yftlJNrtnaF2bIqtE0iOiL4hczXuSv6jjXQvX4afSRCl5CQkJCQcASANQqiBb785S/b1Vdf7ePU6Dp94QtfaL/wC79gy5cv9/aJNelYsuTar3zFvnLttbZSJG63iBITIs455xzvjt2yZYu9+tWvdpL08pe/3D784Q/brbfe6pMpIHA//MM/7JMrPvjBD9r3fd/32ebNm73RJR+Qt/PPP99JFoQOMghpfMMb3mA/+7M/a1//+tedjP3AD/yAk08sbBA1iN/P//zPe9j3vve9dv3113uaEFPiXnjhhbZt2zZ74xvfaK973evsD/7gD3zniz1799htt97m5JX8/eqv/qp98pOftGuuucZ+7Md+zP7X//pfXi6Hg1a2YKFk1irMZV5Eafve3B58rGF3P7jX7npwt+2cFturrhB/Wy7iV7E2Ew3yeauW2Re37ha5TgYZrFpJ7MoZBn9EkkQVjSkShTASzydI5Cwb0qdJh1jj+seIaJ3zCRO6mZWZpkAXuNLyGaphHFxZhK7rJsaOlcTS2NSM7mRRJj1fZvVuw5br/NT1E3bmphV2+il1O2l10ZaJxhRE0MvWCoRO+S8gAHthzNezp0nPGEeC0IVfLyEhISEh4XkOrHOQudiAbd26zT760Y/a3/7t3/pkB+5hsWIxYRYRvvnmm93qBSH7ikgdpOmGb97g9yB7N954o3372992KxpkDMMG926//Xa7++673WpGtydEDAsZxJGuUM7vuedeJ2f40e2L1S2SNaxwsasWP/KFFY+lVCCCcS9j/Pfu3evyIyBrcaID93EQPY7VStWPa9eudUMK4wanpqZ8DCD+h4Iyiu7JsHAfi5R3kcoxVo5u1u17zW6+fa9d+4377Pb79IzzFfG0VZYVJ2y6XbVGVtc1+WXbPqxxXScVlWpRxEpki1mz7geRa1oFqxmEqX8s5gW5IStmwRV0jnO/6N8/Fvr3Ta4gEsj0jJI1JFOu2LFqSemI9amKiHfpX6lqWa8qwsjWY5NWLK/Uk05ZVoDOTdhDj83bdd980K69fovd80DHpun5FQH17mKr+Tg9n/0R8VTF+DxBInTHMaLSGwTK7Yn8AYoGhflk9yMG7xOebgOA7CgfJcc9MCgzHvEjzGCcxcArxn2i+wkJCSce0BcRnGMlY79g9BB6gi2+nBDR66T/EJ360JCTn40nn+xWMfQKhIu16CBWK1as8PiMa+N+qVyyNWvWuGzCxQkUyGXpEMIsXz7p9wizavVqv881MpAVx7XRtQshw9HdS37IC3lHHl2xWGciwYs9XjwL/oA0onzk0M2LDIgg9yB11VoggYwn8+VGfLdT3yVVLnOS1uqvSsIQsR4cMkdHz1m3s8canaZol7nbJXJzw50N+8J1W+26O/bagzuqtq85Zd3KGivUJi1nJ4gcBjQtEtUQeROZ7M9iZdwdXaoQrmKvYyU59ozAslboQZKw2imvLFmiczJT0H1cyHxwbn8rhCPWvehynOJgmcuQpTTZlYLy6oo8dn1vVzmVQUdljB8b9jPBw3eyKI9Zq7zadneW2SPTVbvlwRn7pxsfs2tunbb7dpnNFsvW1PM0FJ59Y9uSwfi/vCgZkp0zAcPzR9kx+xWnR+m7x4Nw/W7lo4xE6I5jxG50FAcKrCsFgwJgzEmn0/YXwP37ipDw0T0diIfcGJ74TAFvt1s+ziPKA4tlEg4M+iGLvDFri2PIU1irCQyGTUhIODEB6aFhjPqgUinbyRs3OtmB6KBHol4aF7EaGxn1iRGRLLkVS+0qZAsdBdBl3Ic8oXuIzybvtXpYFgR/ZEOc0J1ccz48MuyWOMbsFfq6NHbDor+4hpwxWQN/0mYsHnE8HwL3W/qwjenGeDFvxAPIJI/c49lifMKTN3Tu3Oy8+zm8f5K40vM6QoF6FJmcorDKR+AZnk7D8u60k6dZXW6dMbvrkZZ97bY9dsMd+23rvmERoA3WKa9TyHGb9/FxudVrXatXZpXUnGW5fHLWaOP3UTK+20PPysobcwvCrwWtY4IB1i/Gv9WdiBUKymcRJyrZd71FLn/ctZ7HiWFdj1ER0SqIuJErtRuS12MnCLlCCbldETKVgYilE1vlcUZ5aNZWWja6wQ7YlH1787xd863d9tVvzdjdW812i6s2lOmWyrohctjqNRVXafukCUYCklYkdtEFyoZbAFeQORwFfnSRCN1xDCoeLzyr8PPSF/tKja/CEqtvq7LiD1AUfP3hR5ynA6SMOMRH0aB42M6lUqm6fBQQ9wYVU1RU0XrnCkz+PrtM6SIHRcqRcL6auOfv0FckISEhAWClWjE1Zct0RIfgADoE6xh6CN2DP3oHMsU1+gU9hQORODGGDJ0DH9KZ66moryBynEcd2Wq2XN6O7dt9vBvxcIRxXSaHTo061+UqLrIgcEG3KR35xfvoRGQSF7/B5+EcxzkycMh2Uih5dN26qjzYqrNVffiHzawsUUwY6IozQe4KGAKlY63LpIYVVigP2Y59Zjfdvse+cdPD9sjmPTbfki4uDlvmExBYCw/LJ5Y1ur0lNS9ZkW7Jwa7JpwFUD4oXjhF85JP5J3dsMcY/fhx8FtCXc1BcjIPMxXL7vrRLWPVYb68ocqcy2LLzgN347Qft6zc9Zvc/2vHty1iajudsQYJVaP570DbhXBrWxWhhjE+2GNH38XeONJ75r5Cw5LCgABjYGRblRGmgzOb1pcnXZvRDSURERfNk8C/YfngsagDFFZUO5ygbvhqjMkUmR+KylQthPI4cRJNwOGQQhnwB8opLSEhIQBew12cEZIbJDFjouIeOQfdAitAjBekTZqJCmiBhzHTtZqx9FkhUJHTcyxWOJhdd5TpQF8hCFyGbIzqTuJHckT5+M/0lTbgmDoj6jiN6Leq8mCb+gPCR0OEHOSM9yBrxAefRcY8whIXQYgHkvEaX6yGcAR3NWDPpWN3gw7nVZI9k3RGZQ3KjZdbMRq1bHLPt+wt2931Nu+3bO+z+B/fY/llIVN0JDx2oLAjsoJuUiQw9CB7bdvE8hyT8PId+556IeS5Hb5F+k16lZvOdoghtw+56cJvdfu8Oe2Bz1/bMqW4UIOc1y/KKfivKVGWpeNgbA4kLhI4SfXwp4BPiHIsySoTuOEckWSiBqKhQCny9onwGFQmVlC6BqJCeDMhCqSI7LmoZZcdz7jHOBPnIRibxUGikTxgIXFRMfEmjEDknTjzHRbkJCQkJ6JEIdBa6BkDKImmCZPFBCZFzHdjXNxA9LFauu6RzCAuQyQ4NHNE50Y9zwqArAQQL/cQ9HDoO/YR+g1gxfi8Srxg+kjLCDboI8h31Hf5cQxa55hxEmeSZtOLHL/GIMz0zbaVKkEn3n/emOpEQ2YqEK8MK2VA4iJo+xlWMWbVoLT3f1gNm1986Zzfdtsc2bxVx7Y5aub7CKkOTkiVSrEcIlAVQPoyFq4kQ1eV41qNPVo4UGHXHhA12xaB8GVtYqI5YaWTKCvWVtmumaLffv9Ouu/lRu+uBOd/xosyYQdGlrD+jtkABemmEknaS6McnA7/N0S+j1FIex4gkii5XdBQKgS9LZluh7DDR45jtxWwuKjdELyrIJwMKLio74iADRYliwQ+SRhpM0+eLmLAowWaz5YOCcfv3H3DlhKIkDLO+CE9eIJXIQRGi2NCHyEhISEhAN0REax36IZIgdBg6Ct0UyVjUJxAh9CD6KBIzgO6K5Ct0xyE70BdkROKEHEjcoA7En3PSHfxQjvdAJGHkCRd1M0DfTkxOHpQPuM81R4A/aeI4j/E5osu3bd1mzQbjvDL9Y3QXNENpx+5QeTALtT6EXalpc92m/iqk/HZOi8zd3rBv3LLL7ts8bzNNVttdacXahGXFqrV9goHy0S92nyDg1IHnxmKItS4851IAG//DfYsidV39xu1OT6ROz1Eat6wyYY3eiG3d3bHb79lu37pzpz2yNbdZceFe//l7OqEbVoWHtODpxC78Vo5DmqsY5uhj6fwKCYeNLENRhRlTn/rUp+wXf/EX7a1vfav9m3/zb+zH3/52+/Ef/3F73/veZ488svmgcnoqoOhQLJC4v/zLv7T/9t/+m0/9B0zf/7M/+zNfC+rf//t/bx/72Mec8KF0/uqv/tJ+9Ed+xPda/Iu/+IuD3RYf+tCH3P+d73ynr83EukrcI52gNF10QkLCCY5BkgQ4hxBBkvggRJ9AqpgQAXHjXgyPLom6K1q8oq4bJEpMouBI2NiLALjGH7LGUBHOSTeGi3mJ11E2R8KSN8LjBu/zYbtq5UrPD8AfhyzyEv0Gj8THCklaANkQSZ5UuRLhiuxDjiC+ThvlBzlTPkRqmoWibZkxu+Huhn3tWzts6z6WKoHULLesNOKTH+Y7XRGdghUq0sWFtgRg5SNPId2ApaWgmdiQs81ZQbRUz2ashWcVa/eq1shr1itPWqG6UiRuyO7fvM9uvG2n3flgz/Y3VLYKHna8UDtJafvP4QWs8/4RDBQJ0yXUivWvji4W3oyE4w6MCUGRwIiiomEBS0gYay6Vq2HcG5tas0AnJIr6SRzIGlYzlM9iROX5L//yL07m/viP/9jXeQLsnfi///f/9nvXXnutL9LJ4tOf/exnnTTedvvtvuI65I71nh57bItvrv3la67xtaMeeOABJ3/kCyVbrQalGxVXQkLCiQt0wSChG7RooTfQYei72H0aEckWpImlSiJ5Qq8gg7BRtt9TVO5F8gVhigQuHqOuhOARlnD4s+TJIGFDl3INccOPfBDO8ypEgskRObiYD4gjiM9MfO5DMpHJOXKxII6OjRrr6WZOIPhHhL7rgyyx1EepVLW5dsFuunPGrr99h23erbwXJ6xUn7Bibcw6hYo1uyzZkVlBWSiWIqGLTmmLHPbkAokZSOR5jh4WR9bHE6Erl4q+eHCvVBPJlcvrlpeWWWl4pRXrU7Zvrmx33r/dvnXXHnt0R8+3P+NJ815BTr+J73vb79FiJs3iAhf0CSIffr+jT+oSoTuOwdpMKKvBakR3JiuM/8Hv/759/rOft09dfbWvfg5BQ/H8yz//s69K/pu/+Zv27ne/235f4Vh0E8URgQKDpL3//e/3BThRJuvWrvV7kED2GfzTP/1T+6//9b96XIgd40uwwEEAv/u7v9steSy4edNNN/vinmxjw1Y5b3/7232ldJQeygvr4uKv8oSEhBMTkSRFcA3ZQj9EKxsTtRi6gU7jPvfQWTisd0yiICxkjPs4rF0dXUP2mGiAnEFiBQGLXbec87E8orBc0wULSI8lSFavWu1yAPFZZw75LAaMLOQgY/+BAx4GGcQlf+SFexwJOzw85GEgbYTTDdfnEDryB4nlSPgDB6ZttjOjRp3lQ/p6nz/9BqDnS4YMifAN2Uxesod3tO36Wx+xLbvbllenrFOsWVsEpVsouiXKKgUryeU9doJgrHNHsvpWugFix/IggcwsDRSKak/UvvgSJio7t2aKoLkTe2WviHk9Wqc3bL3yuO2bL9g9jxywb9/f9lnAHT1qG6dC8h0xnNDpeNBCt6iOSn6y0CU8Z/CSQ4xwIH7NoVD0drofwD8qoL/567+2//gf/6P93d9dbX//D//gpOyLX/yiK5BWK6zTBFgs83u+53vskksucUXTkRICV155pf35n/+5b4dDNyxy161b51ua/Pqv/7qTP1Z1R6mymCd7HfJFu2/vPl/hHWsd1kPyjFwUL68Eg58TEhJObKAT0GsRUb+hJ3CD54SNZAdiheMcwgQIgx9AL9VEoKJs4qHrsKLF8BBAHBhMB0JJWt6rcWC/31+cT85xhEf/oofzvtz44Y3Fjfxwj3PcYNrsUDGrNLA+kjfSY/wx6TNOmuusnVu1P6s1aniygfrs5gVr9kruHt7WtW/dvdv2zChfjBvLKsaW9HCa0EWof4VAUDgW3NHbE5yv9SaXFbBUPp7EPJ/h1jJ+n2hZ6wNOiisXMSbod+1CbkWAy2O2r1mwOx/eZ3c93LY902EXjbZkNFWmPh1CBccs4lAOx4a8PRESoTuOEZUIyiJeoyRQACiWiLgNDV+vc1IKWPDe//732R/8we/7JtP33Xef70n4Z3/2UbfcffrTn3ZrGuPdXvva17pcNpfmePLJJ/tML/ZI/Ju/+RsnclgAozJFQWKNQ2lhoSOtH/2RH7X3/tZ7fb9DLH5018buiAApp/4zJCQkJKBLAHoBshOJD8APfcMRYoaLFjr8YlgsYDgQ9SH6EdnEwfoFceKaeBwj0cKBIT6OheG+lQ7SVa4E6x8yiBfjOiFU2viTP598IdSlC0mftDgO9ydghDiQhAXgJ4EeF3lY/pwE1kU8dC0G4mSOFeg8vBxjvtjOq6t47ULRdhzo2R337rXb795ue2dFFovD1kGmSFteFEErKk23uAXy6jM6ufTsukQnfr4uXFHP6cRv6QCLHJuRsaOskzuVJevKlfRouLJcMWeSDJbKmrWLI7ZXzdG9W/fYrffutPsf69hMm3JTfVFJt3tMNBEJ9O5XEvCC+o4gEbrjGP7yCygQAGmL54NAweFQYJAsviDZ0Pq1r3mtW9HYm5Bu0c997nNO1LCwQbiwvvGFiEKJivGAvlDZIPqP/+iP3DLHBIhTTz3Vu12/9KUv2eWXX+7dqnTFfuYzn/F0X3LJJfZzP/dzPkmDtMmDKyeBZwhKMVXVhIQTHZEg4QD6jGEkvr6cdAl6I+q9GIYjuz7QNYoOhIwRDvIEyYtAFnHx55xwg2vTxXQ5j9dFhSX88uXLfcuvovQU/+KEhcdZDCWftIkvD08XPer3FJ78QA7Rp4TjmQDhqyJ+kL2q7pUltyQ/8kicCZZLKVc9bRCMa/rDflviGV25jtx0y+zO+xt2zwMHbPdeEdTekBMSZVRheVZoDkeRTl+eQy4XPewp/72KO9ahowuRUnan6L3wKEsC5DVjIkRRTudFlr7JM5G5XGROZUbd0POXyyLVCtMqlG3eKjabV+2+x3bbt+/fZrsO5EZfFd3TLax0klcoVqznZE4y+nXwWCO1kscxUAIoqEiOoiJBWcQvTMCXIdcoH5Te7r27fWID492YuPCCF7zA3vjGNzo5+53f+R0nZIztiMqPeBA/lNIXv/hPPgaP8SHLJiZ8kgOTLv7+7//e3vPr7/FJElj82HsQBQjJ+z//5//Y//gf/8M+8YlPOKF74Qtf6EeUWexqjUo6ISEhISISOj5G0ReRlEXE80q54lt1ofvQdxCuqL8Auotreg7imDjCxvvoOK4hX4yxQ3dxL+jNog0NLSxV0u6GGajI45q18AiLIwy6zcO65DAmGd1M3kk/yon5BFwD8gFcrvITxw+Sr0qp7ITS70Ms6CYVOct0bMt7Ts3AI9u69u17dtv2XVjWJq1SnVB+lc8yRBWaBqEjHrYrdoHAiczlNTnIHI617cgHZUN6S4jNOehaDo6886wlPXel17Fy3rFityWyrLqh35U9a7tirL3KsJVGJ+1Aq2f3b95uD2ye9a5XxtJhpXPaL6bo+7x6m7VQB49lCYVfP+G4RFACYRwdQGls2rTJLrjgAu/2BCgdukjp+gQoFLYF++Y3v2n/+IUvOFF76Utfauedd5697nWvs59617vsla98pV7+MFPrjDPOsI0bN3oayH/k4UdcIa1avcq+LLLGpAosfC9+8Yu9jv/RH/2RW/qQ9SM/8iNuCWRMyO/93u/ZP/7jP9qrXvUql488FFx8FaJCS0hISBgEegddBNATDHqP+gIdgqPZrlXDdoT0LkAAIUOR8AHOGUsHOeIcHVTTNUSMcxxkjPv4+QenfyQvbMVFPKx6kD/yQNroN4hfTC8StkGNBnkDyCUMsggf/bnmHEe6yCxJBnJdZo2lVNgVQk06j6T71mP5kpa1renLj+zal9utd+6yR7YcsGZn2IqlCSuWR62bMTSH3TMCkWP3BCxzTubyqhxkLiwizM4QgdDVlAjtCm5p6WaKJxOZ81mqXjP0FHrmkghdpde2ssqC6SN6WLeo9pgFWxmyvCwnYrd7uiVS/LA99MiMNdsqahG5Tua7yHp4UbqQCK6PY1VCidAd54izRAFfla9+9avtLW95i5111lmuJLj3Qz/0Qz4eDmLGF+GqlavsP/yH/2C//Eu/ZP/5P/9nn+gAUIZlKap4joK74oor7Kd+6qec2CHv8isut9993+/ab/6n37Rf/dVf9TXuTjvtNPvuN73J/vt//+8u9z3veY/98i//spPLN7/5zW6h+yWlhR8TJ5hQAVBuvBWuJFFQCQkJJzzQBzjgOkl6IlrTnHiJYHEEkRxhOeE++g5Ch54b7KVw4qewhAl6J/hVkC0ChryoR5FJfLp5fetC5YF9XSOpJGy04AH82WqRSQukzXVML2KQXDphI88DOo9z/Ikf9TbpQh6B57s02JyLqEgcg/U7XeW3WbAde9p25wPbbR/rqVXGjGU6rKc8Kpm8o3ZCx7ADAnGRFZxS8r+R5AV6IudhFYawfn4Y6JOqAJ5/0AHSiWkshC0evL8Yi2UMOO+HDp3FPgFCV+4YC+hjBvFU2eqDQCWkMlfZKkpRhK5QLFurnVm5OmHNfNju37zbHt42bbPi2/zq7PXa9t8idFN7kn1Iuv87FqCEEpYwonKj8sVzXnxeeoDSQhngj99FF73IXvOa1xxUNvhz/f3f//3+5cg1M1CvuuoqJ2Mvf/nLvQsCma649IUYZVJVzznnHPvX//pf+xgSFNlFF11kb/3Rt3pcxsVB9rAIIhtiyGLDLCLM0iYoJY6kD9F729ve5uQvKl1XWHnPOlJ2+IVZRIdiUOklJCQsffBOR/0F0D2D7zk6KpIrLGr0MNCzgE6DGBEe5zNX5U947nFEdzH5i3DsWONEqK8LSSPqOdDutp2ooYuIgyzio8sgkMgHu3fv9nP8uI+ORCZyOEIKfZkT6dGYT85jOjEez0z6MZ8MS8EiCIjHM3s56MhYOn8uxXU/8YUs6yq/0zrvT2zoSW6jYoXusM1MF+xbd22zbdPKX33Ypos9a4mbtfXBXxMBrovYFXNGjlUkSjJJSwSIdeZyZrL6UiUdEQYc1qzMSkqilInu5YdaG585FMu7dHHQRp5NzEiONBnfppQ8PyolhVUePSxxsVD25ERm5SBpdHX6ThlYJsmzT/DouItLrZR0pHuVsXJltS1Y5hTR0+qKyLX1m3QltCNy3JOjC7ukMqrod6mTx96Ywq6xmc5ye+Cxpt27uWUzInW5SF+nqw+JAuVI9iCDWE9VF1VmHbffHX1SlwjdEgcveXjRWY8pmOcZ0yEvVw5RWYHwFRv2AwQoBBzXcRzIu971LnfIjF+5rij6pn6UGQqOeP4a9eOjnIISDnuxEpf0cJwTmviEGxoe9nOUFkC54k9XBn4hnbBnoX+5EsiTC+lF5RfykJCQcDyA9xlygi5A//Duc43+4Mj9+M47iRHQPZAprGVYzbCM8UGKvkIP4ZBDGAgca8Jx7URLugmrWZTV0Dnj8SBRpF8tV33GKuHooo06kSMEj7zs3LnT9SHyutJJWN2Y8c9WiqyHx9CWutJGZyEHRJ0Y9XBcA3Tw+XgO4rDLDn6R4JI3CCLPGyekAXTm8MiQDY/VrdOattm9O63bynzcW1n53bGzbdt2NERY6taqVEXmpK9FYHKRIshURQ5KFSiBGg+H8uLLlASSFZ1iHgwZ3eECIuZsSukHOBsKp45+Cm6dw4U8Kefc7JO7BfAUelyBG9EprFvncGGMIIQOMsfsVuChFC8XgcskoG/H83ukAfnTryaeVtb9cXlM2rbdTbvj3jBBwsrQ0aoaS/Kqa+qU1ys6YCGa/Dv6oIQSliyCZQ7wYgdFqLqrSsm4DhDJVVRaKDOUHUeWK+E8xAvxmfyAxQ0FGBRMiOeDbqWI+NKMX6bIJA5HFA6KjjwRD/ndbiBspME9lB7hCUOekEc8jsRBgS0MAg7PxLIAzOhqiaz6+AS9WEUpopBniGxQ9AkJCUsbvM843mfebxzn0Z93HeLi+ksOQHBcT0gnoV/QaegRyBJxIUroFEgXkxmw5tH9ibw1a9b4Ef0TJ0KwBzVpAMJzj/TQV5A45EEMPR/ScaQRSR66kS3H4iQNumNj3skfcsgfupF0uAYQ0F27d7msrj6emYi2bds2v+aZOJJvyCHpsm4nz8z4ZvJEeiykPDc3r/v6OObjfNm4lYZFWNtm23eZ3XH3Ztu644B4U13aF5nS29KxrDHny5XQ7ei5+U5AKWMNXJSDQIfklM+QVyxphCJcDEv7o+gihL4SghM/tX0FyDPGDK5plxgn99zoDim2u1gARfbrI9ZoduyhzVtVvnPWUTOsW2qjyKzSYcsOt/6pjTz47+jjWKSRcNSA8sOCFogV1reualUkOSgDEJUOygCCF79qUQhR0aAEkYXyQUlGJRWWCwkvBMDEj1xcJHHIJ34kafiRDvkBXEflRRjk4QdQkOQLecRFiRIXeZ6+ngvF6HniHDO4yCpp8pwJCQnHF3j3+VBFJ6DXAEf8ATqrJn0Qz1krE52RSfeh29AVECD8IpkjPkQKfdOWHI6zIkLoI3QTljDGTkW9hn6hK3W+Me/3CIds/DhHZ2FZg5g9JjK1VQQMsobOYtklCBmkjjikTVjiIXvLli0uh/vAl1zpdD1/e3bvcTmRSBKPOMRF32Fh3L9vv/stn5py2ZyPjY/ZuJ65qQ/fEpM/pHshPnPippt3zNvO/R3LjMkefKhXdSfodadFTpT0zOHqmCHYwGBjXC2k7ZzI253guBMc+h4DBu0O1jV+JwgTAmhX1N5B5PpLq3h8xgjqHlbIAIU+zMdEAuWWQdiKao+q4zbb6NmjW/fZrn2B0LF4M+vXhQzr+XTkOUOrd/RBiSUsYfBCB0tYIDhBGS5MhLj55pt9my4UAcoKJcKacld/6lN2ww03hIG9UhaMU0MWigyglFhShEV+6VZA3l133W2f+tSn7fOf/7zvu/q1r33Nd3UAyEYhIQslxN6wLCzMbhHxC3iv8hDzc9ddd3leUXjEQcFyjyVOOMcPZXzrrbf63q/4oyRRXoBjVHTxWRMSEpYu0D3xncYSP6jH8IegRQIT9RSk5/777w/6JOu4HupKr6Dn0G3oF+RAwNBj9917n82JyKFbtu/Y4ePU4pg61hDD2kUcrHd88J604SQfH0w4JnFBFNnCiwlkLzjvPLv00kvt7LPP9lUCNmzY4GOIL7vsMp90FsfdsQg7pJNF15ntzzhh4nENvuu7vssnpv3gD/6gTxKjlwQ5L3vZy3zdTvTnueee64u4M86YITEsIfXmH/gBX1KKlQHe8fZ32Kt1rFTC7NO2CAykSJzD7nhglz28bc66hTHLCpC6ushF2YlTcCpPLF+Hy3SeE0gTnc4xpB+7Og/m7+B5LqewOMWBzPnyLBAnjwCdwSpa0XWf2EGlIHd9gkf3aZD+7EE+ylXJLlfD1mCFmrXyqj3w8F57eLNIue7j3EqHg3/SoyQXunZxRxdKJ7wZh9MospwFjTNfRAnfGaCs2JKrXo9dpAvWOMgQ68mhyP7Tf/pPrmj+4i/+wpcS+ZbuTU5M+DZfTFRgsUpVAo9L+N/+7d/2BYQhXW9961tdgXzyk5/0dehQqCg1lCuK6Hd/93e9S5Y0SZ916FhXDlJ44YUX2n/5L//Fj6wzxwb9dA+wbAmyUHbUPcgj18glPEfCI4fxKChXuoJ/7Md+7KAijKAMyEtCQsLSBXoFYoXVDT3Ce40fJAtSQzsDqRsE1q6rP3W1f/S94fVv8MXQv3zNl71bFLKDLkOXQPz4YHTLnIgei51Dlu6++27fnYaZ9aTDJDAscuhOegv4EGVdTAgd4cgDBI/7dIEilzyh6/BHl8WPTAjevffe6/fRWbfccovvYQ3ZYzIZz3bHHXf4NooQSAggaRCO+2yriFzIKnmGFEIqAcQVUkpZAfJBGbGW3M3f/qbdcMt9NjRyko2uOMVuvTe3+7flNlMYt/nisLVLVR8nBikqsUSHHDsk+HIkh013nj1ISRwtWMx0kpUglkxrwCoHAYukjDDS8YWW4rSsVGjqWqQuY5aunIgrkyfyYsWPvWLf8uh/GG/HRA6kSgbxhJxdHSBdT4An40LQxkpJZFjEcX5+RlcHlMP9NlI8YJefv9Zef8UmWz9mNiwCV1WaBcYclhWvFCdYxC7gJwaWZHZWwlDybNGncYnQLXWgFFB8vMyxawH31a9+1ZcJYR9WlMmHPvQhP7797W93hcUacP/8z//slq+Pf/zjXpGQBSBu//bf/lufncoXJhY3vgxRWChAlOTHPvYxVzKsK/eTP/mTrmCoQyikH/7hH3bFDGljQWG+IKkrLE/CrFYUHWvRsXzJT//0TzvJ/MhHPuIV+XKF+9SnP+3KipmyWAD5gmXrMUjd//t//8+/XiGP8VnJN0o0ISFh6WKQxAGIEISIPZ6xbGEJQ8ew/zNbbJ3dJ0XRoYPYEYKuV8JAkCBKAOLE2DT0EOSMj8R/+qd/8vSY4c84Nnox0EvoFgier50pQJZYIxNiiO5h60P0GqTw9a9/vVvbFgM5119/vX/InnzSSfYP//AP9pVrr3Xdi+x3v/vdnif2rkaHffCDH3R9+ld/9VceBovf937v9x5clB0iyBJRfIBjJQR8bFNmPLcvKKwm/OGt99tv66O5V15p5eFT7cGtRVt96kusOnGmbT3QtXZ1xLq+S0LYEYK119gEi5mqRSdPx+7DGMbhu4yJKjmR04Uf9SzspaoaQAidM4FB+RShE421UlGELutY3inp7pD4HAS1ovgQOs71fC5dELvxjb4KbT0f3bN9QufP+cSc50m5kPLVUZq1elhQutuasYmRnnVnN9tpqyr25qvOtxdsLFhNPG5I6ZSZWcs+YkzFZUx7kWd6EtnCkSB0yayxpMGP2HMyxw+KYoDYoIBwnKPQMPGjsFAK7NLAFydrxGFd4wvwsS2PuTTiQ8ToLiU8ljcW/IVIMXPru7/7u+29732v/aDi4cfm/ChD0qeCo1QhgD/6oz/qJA0rH4oJAnjnnXe6jN/4jd/wHSj48qXLl/SuueYaV2KQvRXMCtMHArImJiZ8Riw7TvAcq/UlS7o8K0uY8OJxfjgfIwkJCc8P+Ps88B7zMQepguBA6CBnkBZ0BXrlF37hF+zn5dhiED2BvoC8cWR8GR+x6DeGhQAsXpAi/CFMkLlPfepTTuggVHzsTh84YH+hj1QaU3TVBz7wAU8bfOtb37L/+T//p8eFXN4rHUpekQm5o3uX/AMIIumST6yBLNVE78WkPobp5XjFK17hE73Ql1jcfvZnf9YbcogbH7WQWPQn15BALHU/8zM/4z0ZxKFsItC7lAugHMBDDz1i997/iL3xe99oP/SjbxWpm7KZdsXmumXLyyOWQ5R6kDecRwn4DqnQ8Nsz5jt0oar43OGfQdqytlXEhWrimkNlkaTevIjUXqsU5mzVsoqNFOctm99heXOPSN+8lYtY8CB/tIdq0/y5dJJDDIPsTO6pHjjWxydyRGWcXKlStVJ1VOf6DeqT1szqtnkrCzZLvkR3eBaSgJyycLN+HnkdlHO0kAjdkkactBBQqYSFNVFsV1x+uSu1177mNW5ZQ1FsELniC5VxcVjRPvihD/rX3shomOGFkkIJQQYhYhAslAaDdBn8y32sdVjn+Fpl7TiOKF8UCg7y+Cu/8iu+0DDEDRLHzg+kD4mjiwBiCXlkYDAK6rd+67dcmWERZMsw0qcbAtkP3H+/p3f7t79tY/1ZZ+SDmV5H++VISEg4NuCdhrChZ9ATkCAsZvQ0sCc0eoUuUfQPu8uccsop9nd/93f+IYj+iYgfl5s3b3adQ5xPXX21h2G9Sz5o//zP/9y+8pWvOHHio5ahHfQ0/Z3CQbjwh9Rdd93XveuWc3QbZA2d+JMiZvQ2YMFDh0VSBdBn9HCgY9HFbH04pY/Qf/fv/p2PkUMvni89h1WPngv0IRZDjug9PrDRe/H6RS96kZ9jzYsTMgCTRsgT5eYf8tKHYHRsQgRj1G65/X7bP9O1My94sXVKw7Z17wFxmtBW8LcovekWK9SnXDh8B1gdY/f6etzHmYloBgfBZ2HnotVZaK7bsKy5X6Rt1lZPVOyF555kr3/lWrvi4jW2YVXVKj21T939VrGmFXIWhmPtUsn1R9Ift/qFc/c6DEiaG9oYI5eLrTFbeGY+F6kbsnZWsS3bZ2zfrLKqdLpKrAN7VGkzozgsNrzQXh2tdisRuiWOSOh4sRlIjOLiBR8dG/MxJHwZohh4+U866STvOmUbLxTb7l27XUmhBCMIh5WNdZD46kVBoRRjdy5fq9fpKxYrH90PxEfJoHRQbOSDyQtY5/jyRWG+4x3v8LjkjfDIp0KjcCGfdF0w6BcyuV8KFIWMEmXMCyboX3/Pe+xFSg+5bOof8hkmgESFlpCQsHSBPuA9hszxTmNFg2RhneNDDx2FxR5SxIfqD/zAD7jVHn2Fbooy0FmMM1upD0L0DYRsy9at/oGIjiHsn/zJn/hECoagQJiwsH3ms5/12ap8yEKw+NC98cZvetcpxBJrGhZDEHssCMNwEPQZaQHGB2Ndg7CR9m/99m/5MBV0HboT/UWXK/ry0UcfdT/G4xEGfU1afAjTe4FcQJ55TuQyVjASOZ53MTEYXzYl3fwSu/EWfQj/1Wds33zXGizGWxv2rkznNv1xZRyhKUwcOHbzMBchcC399jovsqoB+jysbuC5ETHL27PWnN1t3eZeWzVRtUsvPNVe/4oVduUFFftXV47ayy7ZYBtWlq3U2WN5a69oVktEVfHUPvTUTsQyYseHYlGuT4qfNSQGkqnWx618mUhar1gTmSvb/tmO7dg7Z9t2d6yFNU7Pw84RSt3ThdSxa4eLWfSbHUmklnCJQ++1kySAQuRlhxjhh5KBzKFYUAqs4wZBQ6Ewdg0lBQljcC9fhsxIRfFA5rCi8XX8lWu/4nL4SkbB3HTjjf6VzNcpX9EoFix4dGuQBuTvT//0T32sGwQS6xxKGuJGRUaJIRtHfAYek1f2e+ULFGVJWBQcDmWO8kZJQ+hQmDwT+Y4EMq7Fl5CQsHTB+4wugMz82Z/9mXeHMnGBj0d0ELoJ6xX6Bwsc49fQXcRj8fNOp+1yIH8MyUAfcY9dFdBdrielL9GHkDH0JbqScMif0scvflj9IFyQK8bukp9HlB5DQxgXBwHEYsYkM8YJo3+iDkY2H5rf933f567davvEDfQiZA59xwxZQN7f+c53um6le5dJX1jyOOcjGbKJLJ6fMXcQWJ47ELowvCYQO8YdStd3urZ+zTp710/8lP2rq95kXYbsz7VsZNmETa0Z8RmYjFELOz4wESLrW+pE+HLpUs/VMQQESQffagsCp2diLKBfFkQxyWvWtl533oZKbTt13aS95IKN9uIXjNmGZWGE3Zpxs5dcOGSXvuhkWz2p+tPeo+eZtWqZBZDbkh/2qPXklF6PBvMwn9RtckUmHar8dWSrtYqIcqE0JBJXsj3TDdu2a8Za8LWK2mKlhaWup2fqKgvkgt/qaCIRuiUOSBIvffxqQ+mhvFBM3MMvmukJA6Giu4ExHlGJMD7jwx/+sI+XQ7nx1YmiY2Yss2RRJAzIRd6dd93l8iCDAPmf+cxn7Bd/8Rd9fAlfnHSREn9GipdxLsg+88wznUjSVcEYmFNO2WivfMUrXAZ5RUkjn69wFPK5553rjnEuv/Zrv+bj+ujuwJrHM5Iu8SB3g93OCQkJSw+BmPS8ixLLPCQKkoWFng+8SF4Yj8s4N/QU+oQj5CsspM7HXZj1H61bWOywzvHByKSIaqXqvQaMEcYKyEfjBn14vvFNb3LrHPoLf/TKxRddZFe95jVuOSsqbdJBN0Hs6O5FJ2FF3Llzl+skFhbmgxTrHGnhzlNcCBzWvTjZYXJywvUwk9JYQopuWJ6TD1w+jplIweQHZrmyRBRj9/iYRS6zcGOPCuUBVGx67mDhbDYz27J5jz7cc1u5eoMVyjXbPztvO/c2rZM3FQcyFzagZ+pAuaf2QWTOJ0T40h7fKfRJVp98QZ6YS1DTn0qha2P1kp1x8kp78QXDtmkqkDncsNyGMbOXX7LMrnjJ6bZ+9aieZ04FIjJfQoY+9g8SOhFf1Q/I1eEBptaRnJac6LGKq1wuqIzrOq9ZU4L3HJixRqdnWVntr+osSZEetroQP+SDuo470ii9l1HuAuOYni2wwLCMBF9BCd8ZREWI44WORAeglBiTQhdrnLGFwkE5si0NX5isacQXIgo0krkzpWD4TVEup592us+MRZGglB7V1+Z6hUcBQb5QulF5QQz5Er3v/vvszLPOtJUrVtqMvmYhf4xfwcrG1yp5xUL43d/zPa5wuSbeAaV3zrnnel6ZCbt8crlbFHkGlByzXiGWUZHxnIy7Ia/RLyEhYemB9xcyxocgFjCIHYSNNdniBxwfpBAprHeEw1ofh2yAchnSV7SHH37IexcgbVj4R0ZGfbY8MtevW+/jh9E57nf//faqV77SewHwoysVnYIlkMlfkCqshKSPLHQTsukKRj/izzIk6FV6QBivzIcn9yBhL5TegojV6zXpzzknb7G3Ia7xiU5DdxKHoSboyze84Q1OSiGihKEM6O0gLfKJA6g9CAL5YEeddiezu+/bZg9tFbEojFmzsMzy2jLxDYbEqK3I21bqyWG5EpkriMSx0LCxRIhb7w6b7Tx7DKhsLIfsWJGJ9PDP/bKu9ToNK4ucFTvTtmqiZGedMmZTw8xtFZkrMEFkXuVetOFqySZW1S0vjtmufQ2bm9fzFWuSS3ey5FFGLlVQ2VFuzxqK1KMrN2d5LsoNizJj8lRmInnFfMaWDXft5HXjNjlWwUgnf3HLLqsxsLsHzxXS5vfCBbHhSFvK+E7I/rNFn8YxDjHUjCj02SAtW/KdR3yxUYaLf0OusXzx5Qf5gTRBwlCGkD26ViFDyKALFEXKuBKUB0oN8kUXQVxfCXLFVybndFkgl7iERemg1JDLNjaVctjWi3soVkgjID7EkXzEekNFJh8oScgmZI4jssk/ig4ZsXuW+Cg7whCX/HCekJCw9BB1GO8x56y7xhqYdDVCbPDj/ea9/5u/+Rt3jHODODHznkkSkLmgy8zHB3/2s5/1iRNXXXWV65lrr73WuzwJC1GMPRV82L5JMpCHfsNCh54kDHqI7lQaY6x25AG9h1WPtNBvWMsgaKSBbiIMOpDhI+SX3g0se1GXcR7D0qWLHGQSJ+owJrepNFw+ept8cSQe55QT6YbwYTFmntt30LGibdvfs898Vc93+3bbmU9Zt77auqW6nnXehitsSt+2ine3Kn6uvNioiJTYh+/VGnbjOFZgfTnKpieywxxSSF30L2S5LR8p29SI2dzu+23E9tpLL9pgl118mm1cVRWp22tZLvKWKf/lSZ9V+sB+s0//0z771j27rK3nygsjciw0HP65rYP0+uvRPSswycIYr0lOh6yb8buKqKnchgrTVsu32ClT8/a6l51p52+asPG60hPB7nUKNlzXb+rNM+0VR13q44PfEgeoL8912ZJE6JYw+Ol4mVEKzxSEp4v26X8zqsVCRaN+xC9lAPlDRkwfhYOS4vhkICxhYpdBBP7IHYyLH9t8kQeek/vEhcARn+von/D8RxjnuPAb89vhnqy+0H2lH9fvP9XvTJ3gPo0bRxDrylPVxUEMxnsmeLrwMb9PFi76k8fYiD8ZoqzjGbE8ANam3bv3iJTdb+vXr/OhGZ12x7f/AxAaegMgQHRfQpgGgd5AR6CzsP5H0qNfwe8D9B91Y7DsIVt8MAJkhy7bUEfpziQsvxfyB/VX/H2QCRbrNu7zURu7gCOQRTwcO1swUJ8j2UTPUiTEHazDMVyoDvzBhYlwuchPoVS2/e2i7Z4v2N//f/faN+44YN3RU2xfp2pWlitIV9Pdim6V/EKP7cFYu61iXcauuaXv8MYjQ5bCrxh/S479c2XYy6mfX+uFM/xFb3ycGWP5sBoymaGYz1u517Cp8bJd8qJTbNVkyTbff6/d/e1vWk0Zv+iF59vLX3qerZvQb1yGYg3ZgaxsTPTdPG/2ic/vspvv3CESO26+M4ZVJRviFUgVs2l7hznumsWCGZOH5a+bF0Xq9HtA70odq3Z22dTwtL36so32knOX24ox1Ydu00pZwYb0++uxlZdAWJn4QWZiHQBHgtA9M42X8LwEFeHpyBw/NEoIpYIy5OVHYTw9QiUDEDcUUqx4gIkOKDlkRaXzdA0o4RcrPID/4rhB2Yb0YrqEGSSVg/lJeL6CBjEssUAjFkG9HLyOjWVUTIx1YWA78XH4RxcR4+ACuB9kxnCDR2/4kKvzwbQX5PcvhRhvECHMoXkA8dniPQhBBNcxj4SJ4QCklfM4BhZHHnExDMd4frwivsfxWVesmLIrrrjcNm482cuL/aN593HoHca00UW5mMwB9Aa6CqtX0CHgUD2BDlq4FxDJHFggXzS2C8SP9Bfrr5h3/J9It3F/MZkDyIpx4/NVFa5aJSzpEob7/PbBxXBxzDDVgpmT7JnNll8Mvs9rBdspXb99tmGNHpPkRDi6kqV3sMDG/YpTYC/X3qioxYgIDwvytq1XnJc7XOuc8qu0Cgeracgv23RlSjxsLSZHh6oyDaFyJ/qh1shEny0v1myoMmR15bE+v9tOHZ2z7zq3bv/qopK97AVml1+y0s45d73tnWvY//f1B+yam/bYQ7tHbLo3JkJXtpaKapdeu9vua9pDW3ZZR09XpAueotJDZ8pcp6f3S+Q8k5OnHOXrAQbOn+aY6/fpqqyx3BYaVq3MWaWs8uuVrJ2P2mxj1PbMlK2RFa2p97idNa1WEVHWc7G7Rfhdw2/I7x/rwJECOU04TsHLg0KkwWAcGjNZ6fIcbHASEo4maHRQhpVK1T8+IC18XFA3uV5MckC8h/bDOzZgEB0Q6zTh6J6C5AfChLUkzPRGaXL0gdA6hnPuB2tBdIA4QckO+h2qaAfj4Eif54iWmRB/Ic7gc0UXFTj+gAYa/8FwMR4IcR6fl+Mb4fdh1mYshxMP1MHoniH6wTsqsplmS2RC9Ylxcb2ylYt1q5awYEG6CKj65GPAcCKBMLHDtMwBaqdqrkhbyC8pI1M0JhzlDX3z+16hFUjviy/jwTsrV9G9WrFlw+U5Wz2R2YtfsNpe9pI1tl48e1Kq4NS1Y/aSi15gl1x0sd6bkn3luht8e7NHdnW9E3SmbXbdt+bsn/7lHtu3f17keEyiMXZAxhdcoe9CJnAR8fypjnIukxnBekonqT53WOVKd3dVz1u3dlcEU8VJFzA1mDF3dLWGKxDe9aOBROiOc9DQ0ODR/RCXD1n8dZqQcLQAGaEOxpldTwR0fAhzqBUNFxt15FBvOUY5oR4HhRvjgZgKMn1ckcJzjgWFMIOyBoHYmO4g4nV8FrDYj48kCB7XvGMcSQvCF9+3mPagfOJiwYn5IY/RCh3CLqR1IiBYLihjfpvFv0/4bZ7InWigbgyCEoAg6bvF5mbb1hajkOYX0aiIyDFEhfoV9f6RLS/9Ak7W+Kc3NxAZd/pTKOsepFHvt4gUy4bgz5sKuayJZI5Xilbq7LO5/Q/a+PCMXfriDXbZJatt3XLlmYDK7kS1bOdvWmEvv+wFdt7Z6yzr7LavQepu2mp3P2x24y0Nu/6GzbZ1234rlEatVByzXl6VqykjKodcZSAyVshVBiJfyojn/dmCaE5OnRQunLvm8WcsWrPVtqaYddikXx+WupnpGfh9qKqxvh6NupsI3XEMKguNCI0Gg3HjxAIaj9j4JSQcTcQ6CGiEqHsQFgABom5GCxwgDH64OJwgWtckzWUhg3uDypDrGF6B/F4cYoA/8TiPRCkEW7DcgZj2ILgX43Ae8wzximERxzlhkAe54zhIzgaBP7LIU7TwxTD4E5d0uB/lniigm5Fnjs89WDcSDgXV4mDV8KEGWIrMGnNd67ZFkop1kQnKT6RC/mE0wtEqz/AOwWGwzEHiSAuCE8mMarPuBH+C573MaoXM6r2Gldu7bcVY0y6+YKW97KVr7OSpslOmivJcEknlOKxoGzdU7aWXnGGXveR8kaay3XLnTvvnr2yza7+xxXbsadvYxMlWq6+0blZVejUlI13je9QirZ/2c4FbNEu+xhxHxtLF8wJ7teq555stazS7KnusdkXrQOR0hPy5CC+PUF5HGs/x6RKez0AhxkaIxgwlGS0BCQnHEjTMWOkG6+JBAiZQJyMp45xwYUaflFS/cUcHNvoztLkOfgu7o8Rr6jjXECcwWPdjeBCWEggqEP/ogpzQ9cl5BGEHCRrH8AzBsoYjDSbzxDBRPuE4J23SiPmJeYyWPPyJG/M6SDhPJMTyOxGf/XBAKVFWFFezoQ+VLl2sw5Znqn8iQ5m+G1SV+lio00cGnrrIjRyX+u3cctU/Bqop8Co4YefdFb0Tmcsa+6y9d7OtGOnYqy8/zV51+TpbOZpZ3p0VHevakHhYRZHpEebbpyYZ5506YVdcdoGde+FLbdd00W7+9qO2e7/kVVeIty2zRrts7a7aOZZjwRrnzxvdc0H/maTL6M7tGc4fysmqFZhkIkLXaNl8q+t+uZ6VcmdpFS+lg/U56ptBv+cOcpNwnCI2DKFRCRUIcB38EhKOLg5VVgv1kbrJEdLEMjrRUhURrXjEIQxrIBKXgePEC8owfKwQNxIAwsUdUSBLXDMjmzgsE8FK/2yeztIW+BMvxoVskRZga7nBvHPO8jnEZ7V+5JEftpBibTT2ImYBbWb9E5Z7LI3BhvAstM2aZyA+O9s9XX311R7vD//wD32RWtYmI26UDTEczMOJhsHfhnKI10/kTkQ87rFVVbDCQei6HdUzrFM5H/Dce4LARxCIR2KQyl/IHNYsyA6XXEHvsJKHnSqKvYaVOjtt1XjDXnrhervyoinbMKL8tuet156xUt60Xod9WXPzBQ9EjIpyo+JoQ7WqjU5ssJaNWyMfsVJ9yrqFIZtrm8icdAYESmnz1E4rqT8SEN1hr7dHGfvjBaLoXck6Vw6tpw/EXK4pfdRu8+FGcPnpB2CbMMJHLLzWC+3ykUBq1Y9jxIoyaPmgwcKdyA1FwrED5AQHqH8QFYgVa4mxuwi7hrz//e/3RVaZts+kHVbQ/8u//EsnesTl3kc/+lEnYZA0vvCj5Yp6HWcRQpL++I//2HcjYb/O3/md37EPizCxHRMTgj796U/7XpjI+8d//Edf7wzCB2LeSC++I4MgPdYxg7SRD8BzkNdvfvObPj6VOOQ5dhMimyU2WNsMchctgxBQdgjg3rnnnmOvfvWrfU3HuJQQy1NAVGkAyNOJSlgSnhlclff1OYSuRXefSE2xbzHy2qM6yW4XByGCBdE5iOfYHPC2QOpCCtR/6Jvqbj/9sCxJZhWRuXKvaaWe3u3uflsx3rQrX7zWrrpiytaOhpjjlZqN1ob0LPpQYwuvUiandgwOpQC7583uuHuv3fvQDmvYsI0sX2ttq9lMQ2RRcWtDIwywVfrkCvIWSKTvX1vQe8W038OAF7MeJhaVjxGUh187seO6qPcbQs1oQr8Rf5qD8Y5m2xs0T8JxCRqChcYgHGMDmxqJhGOJbpclOYIVDvICeWPtr1e96lX25je/2QnOn4u0UTdZh4ntjrgPKcLKBQFkZwBAV2ms24SPChKrHla0iy66yFf+Z00ntCnkCEsaFjDIE/tlsuQFVjEWkaULF5LFEVnxGvnRcghZYxsm9vaMxAyyBQFlFxX27XzrW99qr33ta+Uf8nTaaaf5zgIcySfgSDwW8mYh7gsuuNBX/yfcRH+BWTYmh7hiJTxREH/LQcTfOLqEBVC/soxxmLjMcjE5luOge6/bRb+XReqwFAc/RgYwczjQisWEgrI9/PLl9WOJIXe65oOG8WQlvacVvQtDqsuFvOWb5o9Ucyu091p75jFbVmvZlZdstFddvtrWLlM8VfduEwpaE4EbsUJJhFSezXzeWlnHdGn79f319Ru329e+fr9t2TltebVu3WLVWqof5aEhUbiCtbp6j5lV6uQN13JXKDb75yqQx5XB4aAvA5bXR6fTtbm5htJgrUPKhcJR/eWmCmrQmBLr9eJ6/1yQCF1CQsJRQ7R2sZJ/qRTGzEG82K6JhcnZCYBNyNleCYsVRIcJPFjE2IYJUocVjq2YIIKLEScQADY7Z/cTdjZhW0ImAHENKWTlflb+Rw67Apx99tm+4j+EjfyQx2jp40haNICQLxQw1j/kXK48Y42LFkLisz0T20GxfR7dsVLVB+WyjydKG+JIGoAjMiCfWAr/6I/+yK2G0woTrXRB0ScSk/DsgIWOeomD5ME5oA+qTvrTJyBHGF5XsQBCJ7BYMcXVp3Z2Le+0rddpikO1rJI3xK/2i1PtslVjPXvZi0+2Ky9eYeuWiYyRS4xpWUFxJLSj9y4r+YSCLjNlxeb2iI/dcNsO+9o3H7Ht+4uWl0d9v9S2nrMt4tRVPthpAhLoG/JjiXNrHBY6jp5AOB4GoYtF6MUo5zt5RUR/nRDOraG6du6mU3gd5PtQKKz/MEcOidAlJCQcNaCwotLiCBHiixTiwjg3CBxWLojbsEgOW8JBxiBCdGnSXcqSO+ecc46TsygHUsQRshe3VkJetKhh6WLtRcgZ90mTtAkPIFgQOreI6Rr/GIYjsufnG35NHuiehRCee955TvJwgC3v2FaKbtXPfOYz3lWMJTGSROLH8Xz4kU/AkXCkiz9dt1gMsf7hQphAABMSni0CqevXH3/9qHdcQ3Q4RnIBBYju8CFK5w6S42QSMpfpQ6vL3rEdG63kVuwcsO7MVlu/vGyvuvRUuWV20gT5nLNuNq/YPavrm8pfLRHEvFDzcXGlyojtbOX2tdt32Je++aA9tL1jreJy61XY2iuM0ct7So8N8yWjrEcpQerY3kzkja5enhuiF8rgSEFPrOcl3xQxhK6ETpL+CN3bIb2iDkEDLiDqgSONROgSEhKOGiBGruBzlGoAhAlCxdgzulI/+clP+vg2SA8r/HPEyoYFC+sX49IggJA1CBjj4SBZ3N/62GNOqiBPECEIEjIgcnSr0rVLHiCJxGHzcyyBWNNieAjXXpFHLILIxJoHyYRAQtyIg7zLLrvMySHxopXtLW95i/3ar/2ajwX8uZ/7OSekf//3f+955TlBTCNaEgF7kLJJPBbKd77znb77AXuLki5pIv/xX/QJCU8N8RvVO+oNLAJC0a9DYhRhyypITyAaC6TuuYON/tkbtij6xMi5cFbwBYOr1rZqoWml7gGbrHftigs32usuX2Hrl0FswuSIQt62mr619KqIpJl15Lol0bFiyXa3zK791jb73FfusEf29qw0tcl6w6utnZdF4kQIlRbdvFBKrnh36Op0TuUI7yG7WTCSj/CHS30Q6bEpOidlcvpfgjzqmhSq3huhkMqHm+ZU1r5LhOvBhS5XDlwfSRzeUyUkJCQ8C6C8UGSQFQgWZIduTYgWY8y+67u+y4kPZAvSxPgyyA0TEehKxTpGHMbCfeADH7Bf+ZVfsV/6pV+y973//U6EsIQhD9IEKeMayxfA74wzznArHySSbk5knXzyyU4UmyKJf/2JT/gkCiZovPe97/XJFVjQyMPNN998kGRCCiGjyORZ2AB+1apVnh55Jg+kES2FPCuABEZyyzmyIJ7E47khiyh3znEdyJ/Ccv9IK/2E4xd8Q2DhYhJB6HaUp1dBuhsjiYvHQCwYyK9YcqGuPmuIzLFTAjKgcqVCySrKSE2kBpLW68xae3aPrRyv2JUXn2WXnr/KprDEdTKrib3ViyNWrwx5fukmbitbfPrwBjEB4qs377WvXP+YbdlTs259rXXqUzZnNWvB/JR3T69U1XNXRKz0jmVY/QLBxGoYCByWedZ/ZKIIee0/+2EglBbWPxYmQTozZ7HSZcqLUikXRWQVClKp52HkBNbSnkgdQAdEUgcGz58ryFtCQkLCUQHKCiITiVz0g2xdcMEF9v3f//0+UeHHf/zH/R7kiXCMf4NEYZ1jE3ZIDuQGssc9yBPj4c4888yDe3pijQNY01xJynFkeRLiXXHFFfbKV7zC03vd615n55x9tlvOIGEn94klXb2QNMgeaRKXMA8//LB3rTJb9YEHHvC0mo2mfewvPmYf//jHPc+EJ20IXrTOkS7PwXUkeTz7X//1X/tM3KjMIY/r1q3zZ3MCJ3kFtcrEi+WWkPB0oNpVKkUrV0RlSrx7kDfqUzyqvsVBYEDE5xB3WIAglSUWK5nec5Lydy/XedeqytPy8WF70QtOs5dfutbWLS9Ya6ZhlbxpVedWNSeC3V7DutA4JnLIf8+s2U23HrCvisw9ur1ktfHTLa+usZ1zXZvORP4gTUox7CNLdy92Qex0ygMk1XeFIF9li7tG+ELDTnsO51khbTggoqbnK0HY3EHeRO5UhnS50vWqF1lRdK9P7LzUvVw44+NuwVp3pMCTJSQkJBxVLCiyML4NyxekCGsXFjUsb90uM8Tm3AoGkSHMww895NYw7tPVumnTJnvHO95hv/d7v2e/+7u/692cV155pZMk5NJdCjmCQB6YnnbyRXzSYebsfZKDbGarnnnWWT4+j3x9z/d8j3eb/vzP/7z98i//sr3tbW+z1atX+wSK17/+9T6JgjQgfxAziCbEi0kQLGNCOszUxR/iCIljEsUdd9zhZJAxdvfee68/I+lB9LiPPxY9uoAhqJG4Ep+9ZROhS3im4PVS9bFKmQ8oCJ1oAwu3OcOKdIRjxKFXzwVU0TCJJ7Ne1rYC68e15ixr7LfJkZK95IWn2ZWXTNm6SX3kKI/D9Z6Vim3r6t3sZcQT8cKC5mu6me04kNmN395t197woG3fV7C8vMY6hUlr5kPWKYqU6UFL5Yqomx5SEbqdzLIO75bIFDNsJQfrHFt9FfJgnXMrHXuxujvcd4ryChY5RGBz48i+rk7yil2lrfdWzrmzk7mubul+X/+BOL6RcjuSpC4RuiOEwQaLBgSlDOg6wR/lz5c+QKnHr3VA+Nit4l0tAnEINwjCxHBPhsEwMU/kJeYHxPwkJBxtQEaii6DuU+eZ9HDdddc5mWGRXbohzz//fK+fEBusVZPyg9zQNYoM6i1WMGbNxvcj1m3uM+4NudxDDqSMsW6kCSFkCZQvyEG8XvKSl7g1DSx+H1C4yIXwYUm86qqrfGkRLIPki/yPjY/Zj/zwj3h3LmMAWdaEfDJ7F0LJ+D8WMSY/pM1YPMbpAayEdLPS/cuzn3766XbppZf6vUjicOSB50hIeDrwhsETxoaHrFJiHNmc9Yoty3XeFdHJiyzrUbNMZCcrdXXdFOFriHx0Pe7CG/p4xPpIXaQ2xmvGsDHqvySC1u7OSsacTQ53bKiwx8Z7u+yk0Ya99Ozl9rIXDNumKdEqBWe8XbVetaLe8WIRi1wzzFQt1Kwp0rW9WbBv3DVn/3zTFnvoQM+abLQ/VLdmpnc6b9tIqWg1ySmJLDGWDXIFl/Q8kTf+6nwBwXrm3Z9ybqA8LJBYR+RN7XWBjta6yKUIZqFqXZVBXpxXiDmrV3tWL1a82xlXrhT1O2Qq+zCRK77fXpYD7/bi68OBnjNIIIFnCxQXK6OjxE50xAaBI44GySu8FHJJ5xQzjUD8AkfhDyL+yDREvCQVhcPiQFgaMO4NOsJxRA6yCYfsmA/kRUS/GDdWGs4TEo4FBuscdRerFVY3CBL1dsuWLU6M6O7kHoSLe1ixIFVMfIhj6ajrkLwoE3nIYKYsXbZY8RibxwcUBCouZfLYY4+5Izxy6MqN4+zw412K70T4gg7vC2i1mjY7M2szyg9hyRsTIEgDCx2EDQsbMhkbx7uOtZCZtgBrJPLpyiUezwDRI38xPzwf4B6I7zZI7+qJBH7z8LtTBxewcE696Kt1r6t5llurW7R9Wcmuv3Pa/vnrD9v2AwVr11ZbszhmXZGOLFe7IwJVtLBTg3ieCACTBGifRK6CuCdErH+ZEuWcZUpAl7XtxKaqQzVrN6atXmjZiIhiPrPdNq6s24vP2WCXXrjCNqww717ttmgfW2rTJM9nFujjTsSsUxgW0azYznmz629r2le/tc0e3dWwTmXEZ7vqjVdYOcbFucVNbR/R3TL2TDBYjrFsnz1YnJgtzrrKK8upQI4hlJVe02rZXhvPdtu5G4bsNZdtslPWlK2Wz9pYjWdWvGLdij7Wb4HQhb2Lw9AKdAlrZ/KR+2xxUE/oxM8OR2EkQreAWKAoZ34cHIQsjueJBAs/FHUkX/GHpTGiHHH8sHTJcJ/FWMtlul8WGhcQ48b4IX38SGch3GAcQLjFfgkJRwuDHxi8G4C6Tz3kOh4rFSYDhHoO6HqlezNeR0IU3xvO4zsQP5Two2sVAogf7x7Km1eDcMy0RXmGd2Xh3RjMY8Tj3xPiLFxDukgDQki6g+B5iIu8Q2UEucQlzuJ7gLxwHwtk2P82va8nHqhroY4O1rnBc+pFv9rqfIHQzeQlu/G+efvi1x6yh3e1rF1fY53ycmv3KpYpHISuZG0ndCynwbgz0RHJYPzZkyPWwcWEjrqaKS+letUqkl1o7rFSY6etG+/ZlS/aZFdetNw2LBeZU/S8S92HAOp979fvjqhaB+uhCNK+htnXb5+xf/zKQ7Zln97p0ZXWKrLJvt55ulYZG5dLR0Dq9M/54DMmdEcGbF2WK03Ip5NkJ3S5VXtzVu3usWUidBefvtxeeclGW7+8aJV8xkZE6OiG7elZfMHl/rvPb3ikCd1T/YYJzwqBVEXLARW9Xg+WNX6sWOChu4gvjNCAxPt040RrAWSOholGDHmA98lfXL1QscHgnEYlymA1fpY6iJUFR5jBJSO4l5BwrBDrIQh1dGG4AXUbR72vVKruT70nPN2khI2ODx3eG94r5ABvTORQkD60QXWd9wu/+B6SNPH5kArXtIIhT/jzfiAvyoyI7xCyCIMq55p3Mr6HMRzgPSQsYUB8NwnPMaQd5EVwjiUS8grID35B4auRkwxclJmQ8JRQNeHbYnSkbsNDdV1nPoYLyqGKpADUVeq52h2fRBDOmSka/J9926Ba7XVVLZCTyqzTtvHhqr3kRafbJS9cbmumoGFmHb1/ea72TE1clT+QISdqNethmZsxu+6mXXbNdffa9t3TViqPWqE8pAQYU4eEfr71l7RC3r8TIG3lR+n7ZAx8pA/ciayy/tyodFdVH6h08Yr9ichS9odXvs8W36lSOe4QtmAJSh5gVsWPcTQwbxQ33TIc6YZhwDdHFlbFxYHg3KdRowGD2PGyhMYGa1w4jwwf5R9JIKSNRox7IDZSuNg4RHBO45GQcCxBXYwfNJEwAa4jueJ+rKux/sZrjpnCxbjRn/hF6r38oyzeF46Ew493I1jnGMNHWoE4IX8Qg+SJdHCebp+s8b4RhC/rWk1f3P28xGcCWNc8T5IdLI/hA477pBne3/B88T0Pz39onmKYKDch4alAzWUs2dhw0ZaN1ayC9Ud114mFviNKagfopvQxZD0FpF5xdBoQSMrhIcgpZCKPva4N14p22ilDdvJKvQtKS59bVimJzJUxPug94t1UrJYcx+2QuVuYAPGQPbpj3sr1FVYdntL7gHUOKzvvj/KXK39Kxy1z3ylQXhA6J5l6n1W0rEFXkg6A1A3VKjY5PqLnlV7o5zfPIH4QPMr66CJ1uR5BoPi7Uswofb662c6HGWxsc0T5xs3FGYgNuYPQUXZ0tzKu5t3vfrfPliPOD/7gD/oMO34eGjlmAqLcx8fHJHveLRgof9LEHxLIkYYnWimweDB+iDS5JiznHHGxoUlI+E6AOki9pE7GLlXOsWgF0hMIFfUYYkRY9jfl/cKfdyPqLe5F8oNc3sP47nDkPjI5x8IWwtKAce0iDsqM50+GsCdmIGeD7xX5JD4fc5BHgBz8CRM/vkIafcvGQDr4x/zjyCMu4URDqB8Bg/Xw0LqiKtI/V32hy7VTtKbq3a45s2tv3G1fvulRm7UV1i4tt9muyFwNq51IFWPoICFEzuly5SOFMXRifb7w8OMR6+nju1y7lkFw1JYMlVpWajxmU9W99vYfPM8uO2PM6pJZ6ImxQd+U37wwIl42ohwUnNDtVl5vuHXavvL1+2zn/o6VhldbKx+x+UzvlmT2inKekmhnDpnTB48TKj0Ks3ePdZerZ6ZonYLKjTJQHgoq05pKutbZbadOFe2qS0+z09dUbKystrjIHrZtqw/xLAovkh11G79h6nJ9niIWqE78wBIFn/vc59zyxtIEjOthwDTk7cILLvBrljx44Qtf6LPnIHJs//ORj3zEf1BmxLG46f/9v//XPvrRj9qffuhDPhtwenrGZd92222+vyRrYFEZ6FIiPRZdZQsi5LBHJHFiY8YxNhqpoUg4VojvBsdIVgB1kI8K/GOXKvcgR9TXWEcDEUIRhnXeQKzHhOd8kFwRjziRzAH84r1oqeM6xg8NVv8d7gP/GH8Q5IP0QrphI333l+xwHqyDUTZ+kcyB8P4tKHXCRf8nuk5IeGZQXRG/qasKLhsTwapiF5JHLpKmOsWkhIU12/RuYUGCAjhBGiSOzxzUTqyCSMg7SkvvYCHvWL2kd83vi7b1WB+SsXZmDQWBUuKzfdrsqzftt2tv2m47DpSsW5yyTOQzK45aVhhSDBFNl4ykmL/Dy+eRAvlhhquomC6kN0SmlXMr65mrIsPjQ1UbE3mDMItlW1n6QaHChhE6O9qgpBKOAGLjUO4r97haPYuVxhlszOK76KKLfHmCqeXL3XLHGlr4s4QBDD2uaXXNNdf4XpMPPfigL0DKkghUIKx2dNFef/319rd/+7f2+7//+27dwArwiU98wokcC6CyFMIHP/hBX0WfblwQGzUaCv1PSDjqgJBEUhKIzOOtTpHA8L4E69cCYnzuoRA5J3yUGe+DxXJjPI4xXc4H8xG/jmP4eD+cHzp+Ld4fPB+4fdAqCNmDxMX0QHjnotyFSDEvsQy4htjiOB981oSExTikLjnNyEXkzMZHyjYsQkcXKKSO0WqwijARIoSm+SeGx6Ju4v00WGg2CN3/EBKj48A1M2mr+jirVFV/5TPX6CjlinWymnVsyArlGjlxy9ytd87YN2591Lbs7livvsqy8jKbbSmnxWGr1If1XtDzRy9SfK85BkJKTg59248FeH8pcxYPVtnK5RnWzo7KuWUVCN1IxYYrBatSyJA6ReADMJTzQukBLzvhSL7fx75MjlNE5RsB8WL5gi996Uu2bds2t56xcTdh7hJR27Fzp1188cW+GOlv/MZvePcrK96/5jWvcaLHkgc4GoaJyQlb1t+0nHQgi3RLxSUdsPrRxUvjRdctfpOTkz5LED+IIji0i/XQypWQcDRAfY2E6YnAfQgQoH4yOSIqOkBcrgPBCeeD1rvBc46DacV40Y/rQdmLEceohnPyvSAbDMYP9w/tMq3Wao8LP3gNuF7sB57ID/B8g2kkJEQc+nEQ6mZZRKIuQrd8vG5TcsVCS67rY7o6bTo66QJV6GfJIWJapEFtjNd0vdLsdbs9kbiadbOedfOSHVCTw4qq7R50ctSaWcWaedWX+9iyP7frbtlu13zjbtu+Tx9c1Qlr5UOWFdhsv25NfdO1OqShlHAHQaYXnvfYA0sbhhveS97t3Ap5y0kz83Xr5Z6tmBy2WqVnwzW9tyJ0mQhf3a3zfNwtlJtL8/c6fOQdKaQxdEcIECdIFgSMRgTSxZpYTIpAKdP1imWNrYogcpAsyo31txhrhwXvJ3/yJ72biO5Wul3pan37O95hp23a5ITt8ssvt5M2bLCbb7nFSRvkELksfMr9e+65x49xcVUI37nnnmtnnXWWD7yOwJIADiV4CQkJCQnfedAkx0Z+sF1eOKfZznzPUkgWvXvM2hYRytrWFmnaMV22r31rh33jrn22pzFindKkdXuM+0IGcWgDIBkMeah6N2KpJ8L3JGPonhwFX7S4UChZvdSybG6LnbyyZG9+3Ua77IyyT2mA2NHSYO54bM7sazfst+tvucd27u1YXl1tWXlKMhgewaLHbkv0R3Uup/ww5o/YwbpYtlLOjhK6pXssIXLMoETpYOXDj/X3SH9U1KeUTVuptdM2ThXtu154sp25fsymhnLfw7ZeL1i9NmQd8YOiCqEgwh0/Qp0c84wCVrwjMYYuEbojDIoT90Rf3LHQIX+QscFxNXSbEocfG2LIlkH3iqC98U1vcksfY+QgiwWF2S8ShwUuAoL2dF/ypEkYkAhdQkJCwvMVh0fouG5156wpjjNfWGZ3PtyxL3xtsz24I7NCbZWIVbVv8KLzr6u/YUmQQOhKbml69oRObYsTuoLoYct6rd02Ody1czcN26lrRVTyljUbSoVd60tV23OgYPc+fMC27poRwRk3qy23pg0pL3TFKh90p5JHz6cYXAE6qPxD6JT5oq9DR7ulAMpr2HLrGKFP6NgooNWclUdmKyZFQme3WaWz0y45c7VdfsFJtna8YKPllvLaFDcqW7lStS4z2CsQucANjhahe2I7f8KzBoQpznIDHHEQN/xxccmFeJ848dxfiD6hg7hB4t7wxjf6EQJ2cDC45BGGcXHIHkwP6xxkEBdJG2lQUTgyQ5AxSnFZhYSEhISE4wF03eVWKeZWLrVsqNq1qcmqjY1WvDswyyFGtAnYv3B90niw/zX6PTsQA5JSKYugMLu7OmIz7ZLddMcB+8TnHrOPfeoh+8yXt9jV/7TFPvmFR+2rN++1ndN1K9XXW7G+yvJiXTIYv8c/N8H188OR9lF5LnT6531/gY5f4h1TqI2m/SWnJbWhJd9erWmd1rR3t65aMWoT42X9Bmrne20r0SWrZ6KbNmQVAheJ3KHuSCERuiOEyLpxAFIVVqYPfm4d0w8XSR+kDatbpxMWBuY+pItuUq6ZEct4OIgZxA0HmObMkiWxEsR7pMFCxjGteJ9j7AbmhW80mgcXWU1ISEhIOH5QKhesWmZJktyG62YrVyyzkWG6M8MacBAMHAQDShQI0uGROSA64u1Po9WwptqyjN0QqsvNaqvMhtdbZfIsy4dPt279VMtqG61VXm3d0pTl5eXW6Y1YF2ub8rKwBAl54XyQyJFn8q48OgGlbQvt27GEk84ek6wyK1dKIs5qz5tzutG25RMjtmJqRESa6Q9hJ45SSeGxIirvYSmjYE2lTY4uPMeRe5ZE6I4QIGNs0xWtbRAo2DjgGiKHH2QLR7jB9aoA/pAv7jHmDVIY/YDLYWCrjpE4RsJI+sgiDc4j0UMWfpHoheUhFrZYSkhISEg4PlBgVqtIUC9jPLfZyeuX2cqVk771VFD5g+StT+6cQEGUOH92gOQURWxqdXZ9YfeHkohdyeazujVt0ho2Ze3yGisMrZdbKzK3wprZqM23a9bslq2bK1NO5mI+IHGMmcOayPi5fner0gkt1uERzyMDnpVxh+SBrlOzTrdtIyPDtm7dSpsYH1I+eQ7a7czE+fRY+i3y0Ct2aJMbnoN2+Ei2xYnQHSEE4hVm6AXCxY8Eow995pGoQbK4T/gaCz0K+EG6AOPquE/YKCvIC6baTt9iF8MBZHEe5SMLF+NhKYRQco+wANKXkJCQkPB8A3o9umcChesTsl7WsxI7E4jQ1Yq5rV1VsNVTIlulpkgdq79h+VL4HkuVqC1gXBo0jAkRh0GWPIdZbu1W07Iu6eNZFfEZtl55SKnVrdMri7yJ5LUK1lbeitWyDQ2XrVJTm+cGDbVxfZLEkbXdFmbjFpU30ZT+YsIBoduT8EcGUdYTuUEonyX2xKX9pLxE3HqirGMlW7ti2Eaqup+3lWeMKwokDpCpgHCF8kIbfjSRCN0RQiRPEXEJhPgDxvNIviLwj/HiPY74RcvcILDcRbI26KKc6Bbfi1a6wbAJCQkJCc9H0EYsdocCFe7EoW9hK6vdqBZHrZKNWD0v25j40sSQ2anri7Z+LR/7e6zTFfESwcrYsSHXzVxtTa8rYtLSUXIgToe4xe1EJDoLjjalVFD7wkxZkUS3ZTghw0qFhQ0SiZVKTtc9pcf2e72sG4bM5RUdWYxXbZOuw1FtlPtVdL/qTgwRwUpRMg52xx4e+vZAkVrIYf8KeT4p5OBdOe5iI6QTu+wzhdVSK2jX8sY+G7ZpO2mqaBtXVmy0IoJnDasom6J01sp71tVvkul6rttSKVBeAfBXDDDRcANie/1ckFr1o4rH/ziLf7DB62fyYx7eD75A7vxq4DwhISEhYekDlV4oQIBqVs6xbHVFMsxWLy/ZqomiDVfbYXwd3a8iJj0nJ3zc0x4EGYeLIrNkJaskQXQ70vXLgrtMyMCVRMBKIkscC/LvyU90RzEhOSROvEBI3DmpU76cUIZ8xnB6QLnn1sNEqhK/AMyBkXB5929AWHAZa6aOOAURnbNqqWcVa9nEsNnGNWM2NVoUF5zWPSY+EjNYQDOcyjd35uoijyoopYSEhISEhIQlgvhRHsdpR/TYY4reIWad5h0ri3isnBiyk1ZN2uplIzZUFNHKGtaT83FpRVGQQlk0BPIhAW6lGnQL5OZ4gj+q8zeIGhR0kcOv7+9r93m3L8XRFstrqLQaNlIr2NpVE3bSulU2PFS2TrtJaDmRPn4DyQ72PFFALI4kN4CjYVhJhC4hISEhIWGJAk5Q5I9cbiJhlYJV6nRPZk7qRocKtnHNhG1aO2F1EZFCd9ZMzq1lpaLPNG1mkJcjSy6ez3jckzphYyWI4CKxc4rUN+X1xAArpY4VO3ut195nKyZqtnH9Chunb7vHUiVYIONvEX6XsuKzCRoOzwUi7iKPOBKhS0hISEhIWGJYTAw49W5BEbpiteTroFmnYbUsszUTZTtt3bitGivYCBMksjkrWdtJCjs94BY2kH8qd3wg0CsBsgaZU2n0CgsudPPqXKEoIxyTR6qFtlXyAzZcbNjJa8dtw+pxK2Yty1qzVlW5FxSObufgit4VXZZ8uqOd6B3EArk7kkiELiEhISEhYUkiEgO4if6URUJE5Lp5xzePr2FVyls2Wsxs/WTNztm4wtaMF22o2LRCr2mmcJCWYqkqUZCLJyJx0R1PiM/DMzPhgeVIsMbhsNJ5h7Tu8TfMumVMYLU3Z8tqbTtl9aidum7CJkdLVujOGXu61vqEDtDBWuqFSY5+zl/dir/VkSZyEYnQJSQkJCQkLEEMEoOCyAf7hXZ7mTWbDZ8FO1qvWLUgMtISEankdu6py23NZNmGyvNWzGec1JXENNiiinVRB2d3HuoWg3QH3dJFeDovPZHiSOSYlEH3KSvriRxby8oFkeDOflsuQnfGSctsw4ohq5VaVikGMgeBDnGQqT9Y6Nz6F0idM7k+ArE78uWWCF1CQkJCQsISRdhOSk4Mjq7BDEKmlt13Nci6Vskzq1nXRquZrZuq2Mlrhm3FRNGqxli6GSthqeu2FbYtGWxrBRcRwenlliEDeW55im6pIz4HxHUQMLFgQauV9Sdnb9pZ72atFxk7N2tjlY6dvHrU3QjLlOTzVi51ReYyxRONg83pd+C3QJAvX8ZR0uMyJcyUpWw5P9JIhC4hISEhIWGJwq09/X+sqoaZiA3kISddETrWg6tXGJjf9qU2zj1jlZ27aZWNVFsiJNM2VAwbyTOwP8+7xp7fHJnh6mQEkuI48gTkOwPGxLGWXRgbxz8ncxAyztkmrYdVrm01llvJ5q3X3Gd1m7MNK4bt9JMmbeVoUWXZ9PX7yion75ZFFkTYrXyB0IUSC+UXCV08PxpIhC4hISEhIWHJQzQCi5Bbh+ATJSv5rg0sKi+PHCvcvG1YU7bzz1llmzZM2mhxzkrt3VazWauw2byISafbERFUWN+xoU88noyAxHFnSwg8CSSOvW3dSidCBrHzHR5YRw5imzWsXuraWN2s1J02a+6x1ctKdvYpK23jqmU2Xi9Y1TpWkYyyHr9UkhgspG4llUc8itQ5/PcohN+GS+4dBRwdqQkJCQkJCQnHFFiK4G6hq4+ZrmU5kTodq5WysflQt9OytasqdvH562z9iprl89us0N7jXa/sVVqpFEVQJIktI7tthe9Y/qQWpT5hWUIgxwVIHP/8CAKxY6mXWqlnQyK3oSt6Rucqr8mKnXHycjtl3YQtH61aTUSugsVTYctidCURtTguzq10cgctp5wfvE/anuBRQSJ0CQkJCQkJSxl9klAQOwkLbhSc0BVEO3z3CLlStWy1WsFazVmflblx3Yi96Nz1duqaYSt3Dli7OeNdrRA6HMJyrHQiJMfXVpEQN2gcR4gcCyizawXblDGbNbdKMbNea9o683ts+YjZ2aetFqGbtPGagnaaPt6QjtWqyFxF5ZPj2LifvWkLZRHFUthdQv6+jB0WQCdz/fGOR4nVJUKXkJCQkJCwlOFmJv1hHBfWNLEItvZi/1H2IYVYcJuZrMPDZcs6c1bKm/aCM1falRefZSetHLNSL7M8Y8mTsH9pSWSlWq1YtVKxYokEcEeHiBxrYJ1jH1dnwDyXykwlJpdbljUt7zZF7No2JgJ30toJO23DlK2arFjNWiq7hvW6LRHmnu+77uTMi4WjHFxYR057KrfQ88r1ghXPQ/ePRxKJ0CUkJCQkJBwPgJ+Ip/RE6MJQfV2KOPiSHDoviGCUSpkCYGFqu/XpzI0TdvH5p9nqFeNWKfas02rINX1hXCZXZFlmWRfyg5yQRHRLB4O59c7Wg+cUGJY5t85hrcta1m3O2nC1YKefss7OOnW9TY1XbaRiVpdfhW5pEbkyBE3Rs1xxcp0XWYi4qFOVNVtG+DIwWOgUSORxkMgdDTIHEqFLSEhISEhYyhA/8IH2PaxAJRGTfree8wZIS7AmlXSv18msLtIxUsqt2G7ZWKlrF5w6ai85fZmdMVW0yXzaqq0DVs2YFVuwbl6wVla2FtMAihW5qnWL8mcB42LLsmJHVCh2WAYHRcLe1c/AwTNfp+2gI1+5CKcIY3GREwGKDksaNsNBR7xBWZ4i229ZR8/dkkdTRKohxzl+madD3K6IV14eVj7rerZgYatKSF0kt9aesVpnny2vNu3M9aN23qkTtn652Vhl2iq9vVYuNaxS61m5UvTxhv5UyLCSyHDFyirXslKh27aofBMkcrejSeQiEqFLSEhISEhYwghkARJXEZGoibyJXJTNSuXMisWujiIZImGlrGDDxboISt2GRTiq+YwN2z5bUZuzV5w7bq86a8LOnTJbWZgVqZuxUrdjtfKIFUoj1ukFQpdhtZPLS6JH5a44pMiSmASb2fuSHXKiM+504USub6Rybun2wlwEU0cmJWTKX15Y7FhWZLETmZMgt3ghqH+A3DmNVLxCoa0EWvIWmevJFZsqhLb1RF5zEbvMusxjFe0bkhtW2JpVCmWr6U6tO2e11h6bKs/b+RvH7bJzV9vG5T0R2x02VNhtpXyHdbt7Ja/j8lTQklQWSZaMInIqIoZhTF1FeazowTmWIXEixf3MHlUkQpeQkJCQkHDcIFqBIBAiO0UG5McxYuxZIGLXC4SKNdTKIlRla9rEkNmmtRU793Rmcw7bsIhNr7lXJHDWl/CAnEDEellwkJRij1WI5QQnbtHpj3fQSr7zr0Fwjaf7K2CvIld9nCvIFXF5OC8oHK6YKzx2MEXNi8GC51Y8rl08tCbkC8uZ2Jd3Qfs5ZDPLrNOY1zP1bLRe8rGE2fw+q4jcLh81O//MdXbaSZM2MdyzIRHWusgwFrxqSfRNoiVCLljbsIY6kXb5PIvuMR7PH9ofNPi5ZQ53dJEIXUJCQkJCwnEAiENctNY5xACJWFifzv+IlLBmXSmsU+frEM/b+ITZGadP2XnnrrZTTxq2yaGmFds7rdLZayO9eatlbSt3cUojK1newUlOLgdxGXSBsTnR6jMdd068cPItiBAWRNgM0iYHeYsuXjuxO+gfSB0kLaPLt5RZVwln3gVctKxQ9a5UXK83LLk6Kh7dosW8LCJbtJrSHa9kNmxzVhJhLTR22lBx1tasqNoZp620s89aa+vWTNjoSNVqlZJVy1Url+tWLNRVZiKUlJkcXdhYPSnXOAuYYyBvejbKOBT1MUMidAkJCQkJCcch4BmRcASCERgG1z6mru8qZZGh7ICI0n5bNtaxMzeO2EXnrrTzTh21taMNG81323C2x4bzaRvuNa1eYBweEwNEBkWSilioFjibO/11SudWM6UJkVtwSk95wGZIliAiOngMHPNz47SOJ3J0v4YxfJA6s05BBM8qTuTy3pCTuZ5xhNix2T62SWx3PasVuzZamLPC3DbLZ7bYeHnWTls3ZOefudJecNYaWzlRtHqlZaVC29jnNkyAEJm0qvz0vCXKc4HIxXL1XTV4mEPA9QLJO9pIhC4hISEhIeE4wOCWUpFEcIikw/3kFhO6cqlgQ+yKUJq1oojbsnrLzlg/bC86c9IuOWO5nTKZ21hvrw1391q1s98q3Vm5ppWyjsgcY9cgYoG+eKr6g08G0RJ56yrNrs6j60Do5Mekh551RdDYaoxjp+8YC7fgesWWO8bHBdfxyRMdLHMuh3SqonoVJ3AF727F7FjysXulXESwJ4KmuFWR0uLcdqu2d9rK4ZadffKIXXjWKpHYcVuznJX7Zsy6+8yyGZG0ruKo3EQxndAV5UplL7NYnpw7mdPRH73vr/995yVyTJAIXUJCQkJCwnGHQCz8bIBcHPSTg4gEUmdWrRWtJg7Enq/lfN5GSw3bMFG0F2yasItF6s49adg2TGY2XpoWmdtrxY5c94AV8wbUTSSsF7pSBxz0EmLHhIn8IJnTsci5/EoickxcKM6LsMmVmu6y0nxw8nOn81zHnKOfi+Qp72GdvZpInFwuEte3FNL9y7yFUg7hbFipN2fl3rSO+6zS22+TtYadsXbIXnz2KnvhGavslNUVm6jNW033q8UZSZ0P5QAb5Ckkt1ysifhWVWYLZBhi7KBcw1kfi676ZX608ZwJ3bFknwkJCQkJCQnPFBA4uvwWmnpabG+3+92FYQN+MblMZE5Ea6hWsWohs1Jn1oYLc7ZyuGMXnrHCXvaik+2C0ybslFVFmxpp2Fh12obL+61WnBORCBvaF5hDWgyLmLiDECkp1sLDIuc7KihdrHYdpeVWOiY29F2YxSpyKEbGMS5jwqSHhXPuI1+P4GP3RK56RRG2PpGT45y9VqvWkJuR22e1wl65PTYxNGdnnTRiF5+1xi46c63IXN1GROKKnT1WyPbZSKVjw7XMqhUmjPRC+YiEVipVK8uFbbw8+dDtqovBrtfDxZHgUoVe30b7VMLIbJ7DVAPi9Ste8Qr70pe+1PdNSEhISEhIWKroYWmTy9pdy9siWV2zbsaM0rq1xBT2zJk9tq9lm3cesEd3Ttv2vbO2v1mzuXzKZts9K5dEBusK2+nIiRRW2CurLJqHkUu8QdwBNsSSJj2WLslbutPxlAHEswiJ4lx+3W7mFjdiBHIYCBRdoC0GzzGmjW3NGMcnjleSTKxq7MPq3avleV3PWq3SsOXLK7Z27TI7ZcUy27RsxIYKXauyULAIXLnYskpJx1LmEyEGl4ApFoaUHqRX3Ec0SdyODB0VvPKVr7Qvf/nLBzlW5GWDXelPhIMTYZ4JoQMkQNBBwZdffrn94R/+oU1OTvZ9EhISEhISEo4Wnq6tHmyjF4O43o7rvCfCMNimt0XAchEiWFwxE6HLRChYpkRebZGlTq9snaLImwje3vmubd83a7v2z9rO2YrtaSwTeZsgBYWDEhato7jtTk+ci5mnJV//jT1OfUptWUTMmFBRcPLm+SA/+lfIIZUhr07eeiJynkf56xAfH2siAb2L1fmeaKLnvWlD1a6V6Kpt7Zb8aRsfzW316mFbvWqZrRqp24TyVsGiWOhYyYmc4rFeXyFT1iCJEMeqUqlIcF35Zm4sk0dEFsvKo/NSLHIcj4x1bnp62t75znfaDTfc4NeUiedF3KvdbvdDPjHib/iMCV2tVgtbgMgBoo2NjdmmTZtsfn7+OT1MQkJCQkJCwtODBv7JQLscG/cnQoyb98N5WA8vAlOqejsOgWJfV19PDYKlu12RrA7UqyRyo3AtnbfaPZttdS0rr7RVGy+15RvOsomp5Vavj9j4xHKrDI1ao0k3aUWEqCJCV7ZurygneSSbF0WRRn0GaQRpDTIJv9afkA96CWN+xUOYtKBcsTtDrUI3sZ6nM2/dxrS1Grtteu+jtuOxe2zfjvut3dyl2DPWE9kri6wOKy/Mi1VOJKO/5Zdfs7tDIGi9ApMqip535t1C6Ho9PW/W8jwBul8jQtfsYO6fOfhdGJP3wAMPWKPR8OvItZ4J4m/+jAldvB+PRON8sCs2ISEhISEh4XgHPCCQHLNlYiQrrbhig40vX2FjK1bZirUn2Zr1G23Z8tVWqo6INlWsLQLXykRUGPfGThbVIcs6dXf0Y/ZEJLGyYd/LRShZYqQiohaJXE9+Ihy6h8WuZRMjmZV7InCdtvW6bes0Zmzfnm3utm6+13Zte9Dy6R1m83I2J9eUe3KSNMiAAj069oDIRV51kKTpOp4/GQ6G1cnTErpqtWrdbveQPl2OmAM7Hfq/ExISEhISEpYqer1obYISHGqoCV2f3unZ94EHKHyxZIVi3QoZ679Blmpm9TErDo3b8hVrbcVJm6w2MmVjk6ts5fpTbGL5WitXGGOXW7Ml6tZT3MKQ5DNuzSVKTte7X7O8axmLGJeKViqHpVXYqYGAbN41f+ARm9+/VQRut+3fu9MO7Nlu07u32oyOvfasAorAdeed/FkPntLBxuZZZ6MLRIk+6S/GKXn3H41D3xZ40EUQzv8Meh4BQFyxyMG16F7lfJCTHVFCFxOD0MEgI5EjTvRLSEhISEhIWJpwyxeIVCByCK5Zg8RPGfPGlAQ6QfvdoD7erCwCJsIkbpDndWszFs+qIg8TVhpdZUNjUzYxscpGx1daeWzCyqPsxDBh1fqwFURiKuWq1asVq9YqvoQK3Z7dbsfm5qZF7roiOS1rNhs2OzdjrXmRtNac7d/1sDX27bDG9H5rzO+Xn0hc1lC6bXGWglWYNcszib11s5YTzorySr7boj3x8Xie8FSAv9gI+asQPiMjhgzP71xpweuIAA4FFcPFXk/8ohEtErYnQ7z/jAhdTKzO7JUW/ceFgwzy6RJKSEhISEhIeJ4jUoB4jE07Uzux3sHd9C8SOsaeEYhdHeh4xa5DlLbu+PizYt06HZYmqesGkwoYK4fxR+ejkzY2ucJKNWa+ZsECVwlkzmeSiojRxZp3Om6p63Tb1mw0rDk/Z9aQa4m4MUO2b3kLXak6inwVmLkqIaX+mnSFLBdf6Uoec2vJde6zbvv01Z+JrmMna+TdfXP/F2bWIsQ9Q6RYLgMYJGSHA4xkgJ7QyMXw4xo8ndx4/1kRupjA0wlPSEhISEhIOA7g1EB/Bpp9vLDRASiaT2uQp2/xqtMSrKxYtW4mwuZ8gdmiInIiWQvgnHtyQSDMRA4Ji5gTpIq4JObWv0AmHSw8x6mInxM6LHPcHgCEMyBYFgnejz2AmAkQ7/aPi70XIfKnI8GNoqGMSRLPdGJETPcZT4pISEhISEhISFgM2EOkMoPn4WoQg9eEeiLesRB7AYPS+4gJRS8P8kRxj38kQpeQkJCQkJCQsMQRCR0GzISEhISEhISEhCWMROgSEhISEhISEpY4EqFLSEhISEhISFjiSIQuISEhISEhIWGJIxG6hISEhISEhIQljkToEhISEhISEhKWOBKhS0hISEhISEhY4kiELiEhISEhISFhiSMRuoSEhISEhISEJY5E6BISEhISEhISljgSoUtISEhISEhIWOJIhC4hISEhISEhYYnj4Ob8CQkJCQkJCQkJSxPJQpeQkJCQkJCQsKRh9v8DpbtTcWdHV2M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! RENGA\2019\1С Конференция для ВУЗов\2088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17197"/>
            <a:ext cx="5042067" cy="71365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56" y="817197"/>
            <a:ext cx="7165957" cy="347570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09" y="4976423"/>
            <a:ext cx="7104904" cy="198251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23" y="4385487"/>
            <a:ext cx="7068963" cy="514350"/>
          </a:xfrm>
          <a:prstGeom prst="rect">
            <a:avLst/>
          </a:prstGeom>
          <a:noFill/>
          <a:ln w="635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70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r="9467"/>
          <a:stretch/>
        </p:blipFill>
        <p:spPr>
          <a:xfrm flipH="1">
            <a:off x="1625036" y="391947"/>
            <a:ext cx="4925414" cy="31689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Полилиния 4"/>
          <p:cNvSpPr/>
          <p:nvPr/>
        </p:nvSpPr>
        <p:spPr>
          <a:xfrm>
            <a:off x="4103738" y="3841803"/>
            <a:ext cx="1333395" cy="57580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00794" tIns="100794" rIns="100794" bIns="100794" anchor="t" anchorCtr="1" compatLnSpc="0">
            <a:noAutofit/>
          </a:bodyPr>
          <a:lstStyle/>
          <a:p>
            <a:pPr algn="ctr" hangingPunct="0"/>
            <a:r>
              <a:rPr lang="ru-RU" b="1" dirty="0">
                <a:solidFill>
                  <a:srgbClr val="697C8C"/>
                </a:solidFill>
                <a:latin typeface="Arial" pitchFamily="18"/>
                <a:ea typeface="Arial" pitchFamily="18"/>
                <a:cs typeface="Arial" pitchFamily="18"/>
              </a:rPr>
              <a:t>2016г.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6485042" y="3821164"/>
            <a:ext cx="1235375" cy="57580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00794" tIns="100794" rIns="100794" bIns="100794" anchor="t" anchorCtr="1" compatLnSpc="0">
            <a:noAutofit/>
          </a:bodyPr>
          <a:lstStyle/>
          <a:p>
            <a:pPr algn="ctr" hangingPunct="0"/>
            <a:r>
              <a:rPr lang="ru-RU" b="1" dirty="0">
                <a:solidFill>
                  <a:srgbClr val="697C8C"/>
                </a:solidFill>
                <a:latin typeface="Arial" pitchFamily="18"/>
                <a:ea typeface="Arial" pitchFamily="18"/>
                <a:cs typeface="Arial" pitchFamily="18"/>
              </a:rPr>
              <a:t>2017г.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9487964" y="3821163"/>
            <a:ext cx="1312362" cy="55477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00794" tIns="100794" rIns="100794" bIns="100794" anchor="t" anchorCtr="1" compatLnSpc="0">
            <a:noAutofit/>
          </a:bodyPr>
          <a:lstStyle/>
          <a:p>
            <a:pPr algn="ctr" hangingPunct="0"/>
            <a:r>
              <a:rPr lang="ru-RU" b="1" dirty="0">
                <a:solidFill>
                  <a:srgbClr val="697C8C"/>
                </a:solidFill>
                <a:latin typeface="Arial" pitchFamily="18"/>
                <a:ea typeface="Arial" pitchFamily="18"/>
                <a:cs typeface="Arial" pitchFamily="18"/>
              </a:rPr>
              <a:t>2018г.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1878150" y="3843929"/>
            <a:ext cx="1402049" cy="63850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00794" tIns="100794" rIns="100794" bIns="100794" anchor="t" anchorCtr="1" compatLnSpc="0">
            <a:noAutofit/>
          </a:bodyPr>
          <a:lstStyle/>
          <a:p>
            <a:pPr algn="ctr" hangingPunct="0"/>
            <a:r>
              <a:rPr lang="ru-RU" b="1" dirty="0">
                <a:solidFill>
                  <a:srgbClr val="697C8C"/>
                </a:solidFill>
                <a:latin typeface="Arial" pitchFamily="18"/>
                <a:ea typeface="Arial" pitchFamily="18"/>
                <a:cs typeface="Arial" pitchFamily="18"/>
              </a:rPr>
              <a:t>2015г.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094365" y="4219375"/>
            <a:ext cx="9949614" cy="48323"/>
          </a:xfrm>
          <a:prstGeom prst="straightConnector1">
            <a:avLst/>
          </a:prstGeom>
          <a:noFill/>
          <a:ln w="38100" cap="flat">
            <a:solidFill>
              <a:srgbClr val="666666"/>
            </a:solidFill>
            <a:prstDash val="solid"/>
            <a:round/>
            <a:tailEnd type="arrow"/>
          </a:ln>
        </p:spPr>
      </p:cxnSp>
      <p:cxnSp>
        <p:nvCxnSpPr>
          <p:cNvPr id="10" name="Прямая со стрелкой 9"/>
          <p:cNvCxnSpPr/>
          <p:nvPr/>
        </p:nvCxnSpPr>
        <p:spPr>
          <a:xfrm flipH="1">
            <a:off x="2954414" y="3404654"/>
            <a:ext cx="2337" cy="852431"/>
          </a:xfrm>
          <a:prstGeom prst="straightConnector1">
            <a:avLst/>
          </a:prstGeom>
          <a:noFill/>
          <a:ln w="19080" cap="flat">
            <a:solidFill>
              <a:srgbClr val="666666"/>
            </a:solidFill>
            <a:prstDash val="solid"/>
            <a:round/>
          </a:ln>
        </p:spPr>
      </p:cxnSp>
      <p:sp>
        <p:nvSpPr>
          <p:cNvPr id="11" name="Полилиния 10"/>
          <p:cNvSpPr/>
          <p:nvPr/>
        </p:nvSpPr>
        <p:spPr>
          <a:xfrm>
            <a:off x="4214392" y="4172658"/>
            <a:ext cx="125799" cy="1365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000000"/>
          </a:solidFill>
          <a:ln w="9360" cap="flat">
            <a:solidFill>
              <a:srgbClr val="000000"/>
            </a:solidFill>
            <a:prstDash val="solid"/>
            <a:round/>
          </a:ln>
        </p:spPr>
        <p:txBody>
          <a:bodyPr vert="horz" wrap="none" lIns="99207" tIns="51588" rIns="99207" bIns="51588" anchor="ctr" anchorCtr="0" compatLnSpc="0">
            <a:noAutofit/>
          </a:bodyPr>
          <a:lstStyle/>
          <a:p>
            <a:pPr hangingPunct="0"/>
            <a:endParaRPr lang="ru-RU" sz="2000"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565752" y="4170674"/>
            <a:ext cx="126196" cy="1365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000000"/>
          </a:solidFill>
          <a:ln w="9360" cap="flat">
            <a:solidFill>
              <a:srgbClr val="000000"/>
            </a:solidFill>
            <a:prstDash val="solid"/>
            <a:round/>
          </a:ln>
        </p:spPr>
        <p:txBody>
          <a:bodyPr vert="horz" wrap="none" lIns="99207" tIns="51588" rIns="99207" bIns="51588" anchor="ctr" anchorCtr="0" compatLnSpc="0">
            <a:noAutofit/>
          </a:bodyPr>
          <a:lstStyle/>
          <a:p>
            <a:pPr hangingPunct="0"/>
            <a:endParaRPr lang="ru-RU" sz="2000"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8806244" y="4158306"/>
            <a:ext cx="126196" cy="1365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solidFill>
            <a:srgbClr val="000000"/>
          </a:solidFill>
          <a:ln w="9360" cap="flat">
            <a:solidFill>
              <a:srgbClr val="000000"/>
            </a:solidFill>
            <a:prstDash val="solid"/>
            <a:round/>
          </a:ln>
        </p:spPr>
        <p:txBody>
          <a:bodyPr vert="horz" wrap="none" lIns="99207" tIns="51588" rIns="99207" bIns="51588" anchor="ctr" anchorCtr="0" compatLnSpc="0">
            <a:noAutofit/>
          </a:bodyPr>
          <a:lstStyle/>
          <a:p>
            <a:pPr hangingPunct="0"/>
            <a:endParaRPr lang="ru-RU" sz="2000"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6474371" y="4237761"/>
            <a:ext cx="9571" cy="810345"/>
          </a:xfrm>
          <a:prstGeom prst="straightConnector1">
            <a:avLst/>
          </a:prstGeom>
          <a:noFill/>
          <a:ln w="19080" cap="flat">
            <a:solidFill>
              <a:srgbClr val="666666"/>
            </a:solidFill>
            <a:prstDash val="solid"/>
            <a:round/>
          </a:ln>
        </p:spPr>
      </p:cxnSp>
      <p:cxnSp>
        <p:nvCxnSpPr>
          <p:cNvPr id="15" name="Прямая со стрелкой 14"/>
          <p:cNvCxnSpPr/>
          <p:nvPr/>
        </p:nvCxnSpPr>
        <p:spPr>
          <a:xfrm>
            <a:off x="9487964" y="3334431"/>
            <a:ext cx="0" cy="884944"/>
          </a:xfrm>
          <a:prstGeom prst="straightConnector1">
            <a:avLst/>
          </a:prstGeom>
          <a:noFill/>
          <a:ln w="19080" cap="flat">
            <a:solidFill>
              <a:srgbClr val="666666"/>
            </a:solidFill>
            <a:prstDash val="solid"/>
            <a:round/>
          </a:ln>
        </p:spPr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05778" y="5161546"/>
            <a:ext cx="4260910" cy="15714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05497" y="5308341"/>
            <a:ext cx="3963675" cy="15047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5871"/>
          <a:stretch/>
        </p:blipFill>
        <p:spPr>
          <a:xfrm>
            <a:off x="8244314" y="710256"/>
            <a:ext cx="3799665" cy="25639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241505" y="4620402"/>
            <a:ext cx="3066015" cy="467470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sp>
        <p:nvSpPr>
          <p:cNvPr id="23" name="Прямоугольник 22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l="1241"/>
          <a:stretch>
            <a:fillRect/>
          </a:stretch>
        </p:blipFill>
        <p:spPr>
          <a:xfrm>
            <a:off x="2633993" y="3321192"/>
            <a:ext cx="3143003" cy="479375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550192" y="3313564"/>
            <a:ext cx="2136606" cy="475803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sp>
        <p:nvSpPr>
          <p:cNvPr id="29" name="Прямоугольник 28"/>
          <p:cNvSpPr/>
          <p:nvPr/>
        </p:nvSpPr>
        <p:spPr>
          <a:xfrm>
            <a:off x="0" y="0"/>
            <a:ext cx="745429" cy="7683604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096605" y="3348680"/>
            <a:ext cx="6945991" cy="71247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РАЗВИТИЯ 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RENGA</a:t>
            </a:r>
            <a:endParaRPr lang="ru-RU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/>
          <a:stretch>
            <a:fillRect/>
          </a:stretch>
        </p:blipFill>
        <p:spPr bwMode="auto">
          <a:xfrm>
            <a:off x="0" y="1"/>
            <a:ext cx="134397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679741" y="3181656"/>
            <a:ext cx="10615514" cy="8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4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85000"/>
              </a:lnSpc>
              <a:buSzPct val="100000"/>
            </a:pPr>
            <a:r>
              <a:rPr lang="en-US" altLang="ru-RU" sz="5100" b="1" dirty="0" smtClean="0">
                <a:solidFill>
                  <a:srgbClr val="FA6060"/>
                </a:solidFill>
              </a:rPr>
              <a:t>Renga </a:t>
            </a:r>
            <a:r>
              <a:rPr lang="ru-RU" altLang="ru-RU" sz="5100" b="1" dirty="0" smtClean="0">
                <a:solidFill>
                  <a:srgbClr val="FA6060"/>
                </a:solidFill>
              </a:rPr>
              <a:t>и Подготовка кадров</a:t>
            </a:r>
            <a:endParaRPr lang="ru-RU" altLang="ru-RU" sz="5100" b="1" dirty="0">
              <a:solidFill>
                <a:srgbClr val="FA6060"/>
              </a:solidFill>
            </a:endParaRPr>
          </a:p>
        </p:txBody>
      </p:sp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11591506" y="6552212"/>
            <a:ext cx="1848270" cy="100190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3014" name="Прямоугольник 3"/>
          <p:cNvSpPr>
            <a:spLocks noChangeArrowheads="1"/>
          </p:cNvSpPr>
          <p:nvPr/>
        </p:nvSpPr>
        <p:spPr bwMode="auto">
          <a:xfrm>
            <a:off x="1" y="7055944"/>
            <a:ext cx="9828426" cy="47039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6140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Подготовка кадров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411616"/>
            <a:ext cx="13308120" cy="4498296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 smtClean="0">
                <a:solidFill>
                  <a:srgbClr val="666666"/>
                </a:solidFill>
                <a:latin typeface="Arial"/>
                <a:ea typeface="Microsoft YaHei"/>
              </a:rPr>
              <a:t>Работа с кадрами начинается со школы. Колледж, ВУЗ…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Государство задаёт вектор – </a:t>
            </a:r>
            <a:r>
              <a:rPr lang="en-US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BIM</a:t>
            </a: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-у быть! Требования со стороны </a:t>
            </a:r>
            <a:r>
              <a:rPr lang="ru-RU" sz="3039" spc="-1" dirty="0" err="1" smtClean="0">
                <a:solidFill>
                  <a:srgbClr val="666666"/>
                </a:solidFill>
                <a:latin typeface="Arial"/>
                <a:ea typeface="Microsoft YaHei"/>
              </a:rPr>
              <a:t>госзаказчика</a:t>
            </a:r>
            <a:endParaRPr lang="ru-RU" sz="3039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0" strike="noStrike" spc="-1" dirty="0" smtClean="0">
                <a:solidFill>
                  <a:srgbClr val="666666"/>
                </a:solidFill>
                <a:latin typeface="Arial"/>
                <a:ea typeface="Microsoft YaHei"/>
              </a:rPr>
              <a:t>Задача импортозамещения – актуальная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Задача перехода на отечественные решения - сформулирован</a:t>
            </a:r>
            <a:endParaRPr lang="ru-RU" sz="3039" b="0" strike="noStrike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endParaRPr lang="ru-RU" sz="3039" spc="-1" dirty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1" strike="noStrike" spc="-1" dirty="0" smtClean="0">
                <a:solidFill>
                  <a:srgbClr val="666666"/>
                </a:solidFill>
                <a:latin typeface="Arial"/>
                <a:ea typeface="Microsoft YaHei"/>
              </a:rPr>
              <a:t>Задача всех участников процесса подготовки кадров – поддержать государство!</a:t>
            </a:r>
          </a:p>
          <a:p>
            <a:pPr marL="1346040" lvl="2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400" spc="-1" dirty="0" smtClean="0">
                <a:solidFill>
                  <a:srgbClr val="666666"/>
                </a:solidFill>
                <a:latin typeface="Arial"/>
                <a:ea typeface="Microsoft YaHei"/>
              </a:rPr>
              <a:t>Учебные планы</a:t>
            </a:r>
          </a:p>
          <a:p>
            <a:pPr marL="1346040" lvl="2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400" strike="noStrike" spc="-1" dirty="0" smtClean="0">
                <a:solidFill>
                  <a:srgbClr val="666666"/>
                </a:solidFill>
                <a:latin typeface="Arial"/>
                <a:ea typeface="Microsoft YaHei"/>
              </a:rPr>
              <a:t>Методические пособия</a:t>
            </a:r>
          </a:p>
          <a:p>
            <a:pPr marL="1346040" lvl="2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400" spc="-1" dirty="0" smtClean="0">
                <a:solidFill>
                  <a:srgbClr val="666666"/>
                </a:solidFill>
                <a:latin typeface="Arial"/>
                <a:ea typeface="Microsoft YaHei"/>
              </a:rPr>
              <a:t>Повышение квалификации</a:t>
            </a:r>
            <a:endParaRPr lang="ru-RU" sz="2400" strike="noStrike" spc="-1" dirty="0">
              <a:latin typeface="Arial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601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Учебные центры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257611"/>
            <a:ext cx="13308120" cy="4498296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Учебные центры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ИТМО</a:t>
            </a:r>
            <a:r>
              <a:rPr lang="ru-RU" sz="3039" spc="-1" dirty="0">
                <a:solidFill>
                  <a:srgbClr val="666666"/>
                </a:solidFill>
                <a:latin typeface="Arial"/>
                <a:ea typeface="Microsoft YaHei"/>
              </a:rPr>
              <a:t>, Санкт-Петербург (проводят обучение отдельно по Renga, включают Renga  в другие комплексные курсы</a:t>
            </a: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);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БИМ-ОН</a:t>
            </a:r>
            <a:r>
              <a:rPr lang="ru-RU" sz="3039" spc="-1" dirty="0">
                <a:solidFill>
                  <a:srgbClr val="666666"/>
                </a:solidFill>
                <a:latin typeface="Arial"/>
                <a:ea typeface="Microsoft YaHei"/>
              </a:rPr>
              <a:t>, Нижний Новгород (проводят обучение отдельно по Renga</a:t>
            </a: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).</a:t>
            </a: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</a:t>
            </a: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b="1" spc="-1" dirty="0">
                <a:solidFill>
                  <a:srgbClr val="666666"/>
                </a:solidFill>
                <a:latin typeface="Arial"/>
                <a:ea typeface="Microsoft YaHei"/>
              </a:rPr>
              <a:t> </a:t>
            </a:r>
            <a:r>
              <a:rPr lang="ru-RU" sz="3039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 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Потенциальные </a:t>
            </a:r>
            <a:r>
              <a:rPr lang="ru-RU" sz="2800" b="1" spc="-1" dirty="0">
                <a:solidFill>
                  <a:srgbClr val="666666"/>
                </a:solidFill>
                <a:latin typeface="Arial"/>
                <a:ea typeface="Microsoft YaHei"/>
              </a:rPr>
              <a:t>АУЦ 2019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года</a:t>
            </a:r>
            <a:endParaRPr lang="ru-RU" sz="2800" spc="-1" dirty="0">
              <a:solidFill>
                <a:srgbClr val="666666"/>
              </a:solidFill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smtClean="0">
                <a:solidFill>
                  <a:srgbClr val="666666"/>
                </a:solidFill>
                <a:ea typeface="Microsoft YaHei"/>
              </a:rPr>
              <a:t>Тюменский </a:t>
            </a:r>
            <a:r>
              <a:rPr lang="ru-RU" sz="3039" spc="-1" dirty="0">
                <a:solidFill>
                  <a:srgbClr val="666666"/>
                </a:solidFill>
                <a:ea typeface="Microsoft YaHei"/>
              </a:rPr>
              <a:t>индустриальный университет;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smtClean="0">
                <a:solidFill>
                  <a:srgbClr val="666666"/>
                </a:solidFill>
                <a:ea typeface="Microsoft YaHei"/>
              </a:rPr>
              <a:t>Московский </a:t>
            </a:r>
            <a:r>
              <a:rPr lang="ru-RU" sz="3039" spc="-1" dirty="0">
                <a:solidFill>
                  <a:srgbClr val="666666"/>
                </a:solidFill>
                <a:ea typeface="Microsoft YaHei"/>
              </a:rPr>
              <a:t>государственный строительный университет; 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err="1" smtClean="0">
                <a:solidFill>
                  <a:srgbClr val="666666"/>
                </a:solidFill>
                <a:ea typeface="Microsoft YaHei"/>
              </a:rPr>
              <a:t>УралГАХА</a:t>
            </a:r>
            <a:r>
              <a:rPr lang="ru-RU" sz="3039" spc="-1" dirty="0">
                <a:solidFill>
                  <a:srgbClr val="666666"/>
                </a:solidFill>
                <a:ea typeface="Microsoft YaHei"/>
              </a:rPr>
              <a:t>, Екатеринбург;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3039" spc="-1" dirty="0" smtClean="0">
                <a:solidFill>
                  <a:srgbClr val="666666"/>
                </a:solidFill>
                <a:ea typeface="Microsoft YaHei"/>
              </a:rPr>
              <a:t>УГНТУ</a:t>
            </a:r>
            <a:r>
              <a:rPr lang="ru-RU" sz="3039" spc="-1" dirty="0">
                <a:solidFill>
                  <a:srgbClr val="666666"/>
                </a:solidFill>
                <a:ea typeface="Microsoft YaHei"/>
              </a:rPr>
              <a:t>, Уфа.</a:t>
            </a:r>
            <a:endParaRPr lang="ru-RU" sz="3039" spc="-1" dirty="0">
              <a:solidFill>
                <a:srgbClr val="666666"/>
              </a:solidFill>
              <a:latin typeface="Arial"/>
              <a:ea typeface="Microsoft YaHei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7874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Учебные заведения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257611"/>
            <a:ext cx="13308120" cy="5990212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Более 30-ти новых учебных заведений за 2018 год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УрГАХУ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, Уральский архитектурно-художественный университет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Рязанский политехнический институт, филиал Московского политехнического университета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СПбГХЛА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 им. А.Л. </a:t>
            </a: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Штиглица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, Санкт-Петербургская государственная художественно-промышленная академия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ДГТУ, Дагестанский государственный технический университет ГОУ ВПО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Нижегородский архитектурно-строительный университет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Саратовский строительный колледж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Псковский государственный университет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Крымский федеральный университет имени В.И. Вернадского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Белорусско-Российский университет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Кумертауский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 филиал Оренбургского ГУ (ф-л Оренбургский ГУ)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СПбГТИ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(ТУ), Санкт-Петербургский Государственный Технологический Институт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ТМТ-Тобольский многопрофильный техникум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Саратовский ГТУ (СГТУ им Гагарина Ю.А.)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Филиал БНТУ (</a:t>
            </a: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Белорпусского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 </a:t>
            </a: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наионального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 технического </a:t>
            </a:r>
            <a:r>
              <a:rPr lang="ru-RU" sz="1600" spc="-1" dirty="0" err="1">
                <a:solidFill>
                  <a:srgbClr val="666666"/>
                </a:solidFill>
                <a:ea typeface="Microsoft YaHei"/>
              </a:rPr>
              <a:t>универститета</a:t>
            </a: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) "МИПК и ПК БНТУ"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Нижегородский строительный техникум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Оренбургский государственный университет (Оренбургский ГУ)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Новосибирский архитектурно-строительный колледж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МАОДО ЦДТ Хибины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Поволжский ГТУ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Пензенский колледж архитектуры и строительства (ГАПОУ ПО ПКАС)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spc="-1" dirty="0">
                <a:solidFill>
                  <a:srgbClr val="666666"/>
                </a:solidFill>
                <a:ea typeface="Microsoft YaHei"/>
              </a:rPr>
              <a:t>Колледж Архитектуры и Строительства № 7</a:t>
            </a: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endParaRPr lang="ru-RU" sz="1400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endParaRPr lang="ru-RU" sz="1400" b="1" spc="-1" dirty="0">
              <a:solidFill>
                <a:srgbClr val="666666"/>
              </a:solidFill>
              <a:latin typeface="Arial"/>
              <a:ea typeface="Microsoft YaHei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26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Помощь от </a:t>
            </a:r>
            <a:r>
              <a:rPr lang="en-US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Renga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257611"/>
            <a:ext cx="13308120" cy="4498296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Материалы, Сертификация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dirty="0">
                <a:solidFill>
                  <a:srgbClr val="F95F5F"/>
                </a:solidFill>
                <a:latin typeface="+mj-lt"/>
                <a:hlinkClick r:id="rId4"/>
              </a:rPr>
              <a:t>Учебное пособие по Renga </a:t>
            </a:r>
            <a:r>
              <a:rPr lang="ru-RU" sz="2800" dirty="0" smtClean="0">
                <a:solidFill>
                  <a:srgbClr val="F95F5F"/>
                </a:solidFill>
                <a:latin typeface="+mj-lt"/>
                <a:hlinkClick r:id="rId4"/>
              </a:rPr>
              <a:t>Architecture</a:t>
            </a:r>
            <a:endParaRPr lang="ru-RU" sz="2800" dirty="0" smtClean="0">
              <a:solidFill>
                <a:srgbClr val="F95F5F"/>
              </a:solidFill>
              <a:latin typeface="+mj-lt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dirty="0">
                <a:latin typeface="+mj-lt"/>
                <a:hlinkClick r:id="rId5"/>
              </a:rPr>
              <a:t>Учебное пособие по Renga </a:t>
            </a:r>
            <a:r>
              <a:rPr lang="ru-RU" sz="2800" dirty="0" smtClean="0">
                <a:latin typeface="+mj-lt"/>
                <a:hlinkClick r:id="rId5"/>
              </a:rPr>
              <a:t>Structure</a:t>
            </a:r>
            <a:endParaRPr lang="ru-RU" sz="2800" dirty="0" smtClean="0">
              <a:latin typeface="+mj-lt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>
                <a:solidFill>
                  <a:srgbClr val="666666"/>
                </a:solidFill>
                <a:latin typeface="Arial"/>
                <a:ea typeface="Microsoft YaHei"/>
                <a:hlinkClick r:id="rId6"/>
              </a:rPr>
              <a:t>Дистанционное </a:t>
            </a: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  <a:hlinkClick r:id="rId6"/>
              </a:rPr>
              <a:t>обучение </a:t>
            </a: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(два курса)</a:t>
            </a:r>
            <a:endParaRPr lang="en-US" sz="2800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  <a:hlinkClick r:id="rId7"/>
              </a:rPr>
              <a:t>Сертификация</a:t>
            </a: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 в УЦ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endParaRPr lang="ru-RU" sz="3039" b="1" spc="-1" dirty="0" smtClean="0">
              <a:solidFill>
                <a:srgbClr val="666666"/>
              </a:solidFill>
              <a:latin typeface="Arial"/>
              <a:ea typeface="Microsoft YaHei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1039850"/>
            <a:ext cx="4718050" cy="601345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33" y="3632738"/>
            <a:ext cx="4109762" cy="36656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02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Помощь от </a:t>
            </a:r>
            <a:r>
              <a:rPr lang="en-US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Renga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257611"/>
            <a:ext cx="13308120" cy="4498296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Мероприятия, конкурсы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  <a:hlinkClick r:id="rId4"/>
              </a:rPr>
              <a:t>Летняя школа </a:t>
            </a:r>
            <a:r>
              <a:rPr lang="en-US" sz="2800" dirty="0">
                <a:solidFill>
                  <a:srgbClr val="697B8B"/>
                </a:solidFill>
                <a:latin typeface="calibrihackregular"/>
              </a:rPr>
              <a:t>Renga. </a:t>
            </a:r>
            <a:r>
              <a:rPr lang="ru-RU" sz="2800" dirty="0">
                <a:solidFill>
                  <a:srgbClr val="697B8B"/>
                </a:solidFill>
                <a:latin typeface="calibrihackregular"/>
              </a:rPr>
              <a:t>Представители учебных заведений </a:t>
            </a:r>
            <a:r>
              <a:rPr lang="ru-RU" sz="2800" dirty="0" smtClean="0">
                <a:solidFill>
                  <a:srgbClr val="697B8B"/>
                </a:solidFill>
                <a:latin typeface="calibrihackregular"/>
              </a:rPr>
              <a:t>из </a:t>
            </a:r>
            <a:r>
              <a:rPr lang="ru-RU" sz="2800" dirty="0">
                <a:solidFill>
                  <a:srgbClr val="697B8B"/>
                </a:solidFill>
                <a:latin typeface="calibrihackregular"/>
              </a:rPr>
              <a:t>Екатеринбурга, Москвы, Нижнего Новгорода, Юрги и </a:t>
            </a:r>
            <a:r>
              <a:rPr lang="ru-RU" sz="2800" dirty="0" smtClean="0">
                <a:solidFill>
                  <a:srgbClr val="697B8B"/>
                </a:solidFill>
                <a:latin typeface="calibrihackregular"/>
              </a:rPr>
              <a:t>Санкт-Петербурга.</a:t>
            </a:r>
            <a:endParaRPr lang="en-US" sz="2800" dirty="0" smtClean="0">
              <a:solidFill>
                <a:srgbClr val="697B8B"/>
              </a:solidFill>
              <a:latin typeface="calibrihackregular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en-US" sz="2800" dirty="0" err="1" smtClean="0">
                <a:solidFill>
                  <a:srgbClr val="5C707C"/>
                </a:solidFill>
                <a:hlinkClick r:id="rId5"/>
              </a:rPr>
              <a:t>WorldSkills</a:t>
            </a:r>
            <a:r>
              <a:rPr lang="en-US" sz="2800" dirty="0" smtClean="0">
                <a:solidFill>
                  <a:srgbClr val="5C707C"/>
                </a:solidFill>
                <a:hlinkClick r:id="rId5"/>
              </a:rPr>
              <a:t> Hi-Tech</a:t>
            </a:r>
            <a:r>
              <a:rPr lang="en-US" sz="2800" dirty="0" smtClean="0">
                <a:solidFill>
                  <a:srgbClr val="5C707C"/>
                </a:solidFill>
              </a:rPr>
              <a:t>.</a:t>
            </a:r>
          </a:p>
          <a:p>
            <a:pPr marL="888840" lvl="1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dirty="0" smtClean="0">
                <a:solidFill>
                  <a:srgbClr val="5C707C"/>
                </a:solidFill>
              </a:rPr>
              <a:t>Российский </a:t>
            </a:r>
            <a:r>
              <a:rPr lang="ru-RU" dirty="0">
                <a:solidFill>
                  <a:srgbClr val="5C707C"/>
                </a:solidFill>
              </a:rPr>
              <a:t>BIM на чемпионате </a:t>
            </a:r>
            <a:r>
              <a:rPr lang="ru-RU" dirty="0" err="1">
                <a:solidFill>
                  <a:srgbClr val="5C707C"/>
                </a:solidFill>
              </a:rPr>
              <a:t>WorldSkills</a:t>
            </a:r>
            <a:r>
              <a:rPr lang="ru-RU" dirty="0">
                <a:solidFill>
                  <a:srgbClr val="5C707C"/>
                </a:solidFill>
              </a:rPr>
              <a:t> </a:t>
            </a:r>
            <a:r>
              <a:rPr lang="ru-RU" dirty="0" err="1">
                <a:solidFill>
                  <a:srgbClr val="5C707C"/>
                </a:solidFill>
              </a:rPr>
              <a:t>Hi-Tech</a:t>
            </a:r>
            <a:endParaRPr lang="ru-RU" dirty="0">
              <a:solidFill>
                <a:srgbClr val="5C707C"/>
              </a:solidFill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endParaRPr lang="en-US" sz="2800" dirty="0">
              <a:solidFill>
                <a:srgbClr val="5C707C"/>
              </a:solidFill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endParaRPr lang="ru-RU" sz="2800" spc="-1" dirty="0" smtClean="0">
              <a:solidFill>
                <a:srgbClr val="666666"/>
              </a:solidFill>
              <a:latin typeface="Arial"/>
              <a:ea typeface="Microsoft YaHei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27" y="3506759"/>
            <a:ext cx="7050151" cy="4239894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0680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extShape 1"/>
          <p:cNvSpPr txBox="1"/>
          <p:nvPr/>
        </p:nvSpPr>
        <p:spPr>
          <a:xfrm>
            <a:off x="5183640" y="172080"/>
            <a:ext cx="8017200" cy="64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79000"/>
              </a:lnSpc>
            </a:pPr>
            <a:r>
              <a:rPr lang="ru-RU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Помощь от </a:t>
            </a:r>
            <a:r>
              <a:rPr lang="en-US" sz="4200" b="1" strike="noStrike" spc="-1" dirty="0" smtClean="0">
                <a:solidFill>
                  <a:srgbClr val="FF6666"/>
                </a:solidFill>
                <a:latin typeface="Arial"/>
                <a:ea typeface="Arial Unicode MS"/>
              </a:rPr>
              <a:t>Renga</a:t>
            </a:r>
            <a:endParaRPr lang="ru-RU" sz="4200" b="0" strike="noStrike" spc="-1" dirty="0">
              <a:latin typeface="Arial"/>
            </a:endParaRPr>
          </a:p>
        </p:txBody>
      </p:sp>
      <p:sp>
        <p:nvSpPr>
          <p:cNvPr id="1003" name="TextShape 2"/>
          <p:cNvSpPr txBox="1"/>
          <p:nvPr/>
        </p:nvSpPr>
        <p:spPr>
          <a:xfrm>
            <a:off x="0" y="1421240"/>
            <a:ext cx="13308120" cy="3177864"/>
          </a:xfrm>
          <a:prstGeom prst="rect">
            <a:avLst/>
          </a:prstGeom>
          <a:noFill/>
          <a:ln>
            <a:noFill/>
          </a:ln>
        </p:spPr>
        <p:txBody>
          <a:bodyPr lIns="105120" tIns="79560" rIns="105120" bIns="52560"/>
          <a:lstStyle/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3039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</a:t>
            </a:r>
            <a:r>
              <a:rPr lang="ru-RU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Учебные лицензии </a:t>
            </a:r>
            <a:r>
              <a:rPr lang="en-US" sz="2800" b="1" spc="-1" dirty="0" smtClean="0">
                <a:solidFill>
                  <a:srgbClr val="666666"/>
                </a:solidFill>
                <a:latin typeface="Arial"/>
                <a:ea typeface="Microsoft YaHei"/>
              </a:rPr>
              <a:t>Renga</a:t>
            </a:r>
            <a:endParaRPr lang="ru-RU" sz="2800" b="1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Для учебных заведений </a:t>
            </a: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   Лицензии </a:t>
            </a:r>
            <a:r>
              <a:rPr lang="en-US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Renga – </a:t>
            </a: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бесплатные</a:t>
            </a: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  <a:hlinkClick r:id="rId4"/>
              </a:rPr>
              <a:t>Заполнить анкету</a:t>
            </a:r>
            <a:endParaRPr lang="ru-RU" sz="2800" spc="-1" dirty="0" smtClean="0">
              <a:solidFill>
                <a:srgbClr val="666666"/>
              </a:solidFill>
              <a:latin typeface="Arial"/>
              <a:ea typeface="Microsoft YaHei"/>
            </a:endParaRPr>
          </a:p>
          <a:p>
            <a:pPr marL="888840" lvl="1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Ссылка</a:t>
            </a:r>
          </a:p>
          <a:p>
            <a:pPr marL="888840" lvl="1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r>
              <a:rPr lang="ru-RU" sz="2800" spc="-1" dirty="0" smtClean="0">
                <a:solidFill>
                  <a:srgbClr val="666666"/>
                </a:solidFill>
                <a:latin typeface="Arial"/>
                <a:ea typeface="Microsoft YaHei"/>
              </a:rPr>
              <a:t>Файл </a:t>
            </a:r>
            <a:r>
              <a:rPr lang="ru-RU" sz="2800" spc="-1" dirty="0">
                <a:solidFill>
                  <a:srgbClr val="666666"/>
                </a:solidFill>
                <a:latin typeface="Arial"/>
                <a:ea typeface="Microsoft YaHei"/>
              </a:rPr>
              <a:t>лицензии</a:t>
            </a:r>
          </a:p>
          <a:p>
            <a:pPr marL="10764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</a:pPr>
            <a:endParaRPr lang="en-US" sz="2800" dirty="0">
              <a:solidFill>
                <a:srgbClr val="5C707C"/>
              </a:solidFill>
            </a:endParaRPr>
          </a:p>
          <a:p>
            <a:pPr marL="431640" indent="-324000">
              <a:lnSpc>
                <a:spcPct val="93000"/>
              </a:lnSpc>
              <a:spcBef>
                <a:spcPts val="686"/>
              </a:spcBef>
              <a:spcAft>
                <a:spcPts val="686"/>
              </a:spcAft>
              <a:buClr>
                <a:srgbClr val="FF3333"/>
              </a:buClr>
              <a:buSzPct val="45000"/>
              <a:buFont typeface="Wingdings" charset="2"/>
              <a:buChar char=""/>
            </a:pPr>
            <a:endParaRPr lang="ru-RU" sz="2800" spc="-1" dirty="0" smtClean="0">
              <a:solidFill>
                <a:srgbClr val="666666"/>
              </a:solidFill>
              <a:latin typeface="Arial"/>
              <a:ea typeface="Microsoft YaHei"/>
            </a:endParaRPr>
          </a:p>
        </p:txBody>
      </p:sp>
      <p:sp>
        <p:nvSpPr>
          <p:cNvPr id="1007" name="CustomShape 4"/>
          <p:cNvSpPr/>
          <p:nvPr/>
        </p:nvSpPr>
        <p:spPr>
          <a:xfrm>
            <a:off x="12095280" y="6552360"/>
            <a:ext cx="1344600" cy="100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23" y="1068403"/>
            <a:ext cx="7738527" cy="61162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59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/>
          <a:stretch>
            <a:fillRect/>
          </a:stretch>
        </p:blipFill>
        <p:spPr bwMode="auto">
          <a:xfrm>
            <a:off x="0" y="1"/>
            <a:ext cx="1343977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679741" y="3181656"/>
            <a:ext cx="10615514" cy="8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4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>
              <a:lnSpc>
                <a:spcPct val="85000"/>
              </a:lnSpc>
              <a:buSzPct val="100000"/>
            </a:pPr>
            <a:r>
              <a:rPr lang="ru-RU" altLang="ru-RU" sz="5100" b="1" dirty="0" smtClean="0">
                <a:solidFill>
                  <a:srgbClr val="FA6060"/>
                </a:solidFill>
              </a:rPr>
              <a:t>Примеры</a:t>
            </a:r>
            <a:endParaRPr lang="ru-RU" altLang="ru-RU" sz="5100" b="1" dirty="0">
              <a:solidFill>
                <a:srgbClr val="FA6060"/>
              </a:solidFill>
            </a:endParaRPr>
          </a:p>
        </p:txBody>
      </p:sp>
      <p:sp>
        <p:nvSpPr>
          <p:cNvPr id="43012" name="Прямоугольник 3"/>
          <p:cNvSpPr>
            <a:spLocks noChangeArrowheads="1"/>
          </p:cNvSpPr>
          <p:nvPr/>
        </p:nvSpPr>
        <p:spPr bwMode="auto">
          <a:xfrm>
            <a:off x="11591506" y="6552212"/>
            <a:ext cx="1848270" cy="100190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3014" name="Прямоугольник 3"/>
          <p:cNvSpPr>
            <a:spLocks noChangeArrowheads="1"/>
          </p:cNvSpPr>
          <p:nvPr/>
        </p:nvSpPr>
        <p:spPr bwMode="auto">
          <a:xfrm>
            <a:off x="1" y="7055944"/>
            <a:ext cx="9828426" cy="47039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106665" tIns="53332" rIns="106665" bIns="53332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76586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Рисунок 4" descr="Высотка 1.jpg">
            <a:extLst>
              <a:ext uri="{FF2B5EF4-FFF2-40B4-BE49-F238E27FC236}">
                <a16:creationId xmlns:a16="http://schemas.microsoft.com/office/drawing/2014/main" xmlns="" id="{70D03EA6-2360-4A83-AD32-169C90C5F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t="6464" r="17160" b="1752"/>
          <a:stretch>
            <a:fillRect/>
          </a:stretch>
        </p:blipFill>
        <p:spPr bwMode="auto">
          <a:xfrm>
            <a:off x="968645" y="1113026"/>
            <a:ext cx="4333572" cy="555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5" descr="Высотка 2.jpg">
            <a:extLst>
              <a:ext uri="{FF2B5EF4-FFF2-40B4-BE49-F238E27FC236}">
                <a16:creationId xmlns:a16="http://schemas.microsoft.com/office/drawing/2014/main" xmlns="" id="{C69608C0-CE0C-4ED1-8007-3AFACC11D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8035"/>
          <a:stretch>
            <a:fillRect/>
          </a:stretch>
        </p:blipFill>
        <p:spPr bwMode="auto">
          <a:xfrm>
            <a:off x="5468893" y="1957517"/>
            <a:ext cx="5668830" cy="495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28D9BF3E-7A55-4ACA-946C-74D8550E3CB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385554" y="1018575"/>
            <a:ext cx="7572639" cy="3083502"/>
          </a:xfrm>
        </p:spPr>
        <p:txBody>
          <a:bodyPr lIns="0" tIns="27781" rIns="0" bIns="0" anchor="t"/>
          <a:lstStyle/>
          <a:p>
            <a:pPr algn="l" eaLnBrk="1">
              <a:defRPr/>
            </a:pPr>
            <a:r>
              <a:rPr lang="ru-RU" altLang="ru-RU" sz="3033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Жилой 18-этажный дом с соцкультбытом </a:t>
            </a:r>
          </a:p>
          <a:p>
            <a:pPr algn="l" eaLnBrk="1">
              <a:defRPr/>
            </a:pPr>
            <a:r>
              <a:rPr lang="ru-RU" altLang="ru-RU" sz="3033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составе ЖК «Правобережный»</a:t>
            </a:r>
          </a:p>
          <a:p>
            <a:pPr algn="l" eaLnBrk="1">
              <a:defRPr/>
            </a:pPr>
            <a:r>
              <a:rPr lang="ru-RU" altLang="ru-RU" sz="2100" dirty="0"/>
              <a:t>	</a:t>
            </a:r>
          </a:p>
          <a:p>
            <a:pPr algn="l" eaLnBrk="1">
              <a:defRPr/>
            </a:pPr>
            <a:r>
              <a:rPr lang="ru-RU" altLang="ru-RU" sz="1867" dirty="0"/>
              <a:t>	</a:t>
            </a:r>
            <a:endParaRPr lang="ru-RU" altLang="ru-RU" sz="2333" dirty="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142513EF-C452-4484-8BEE-5BA666E14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84" y="157417"/>
            <a:ext cx="11089499" cy="86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7" rIns="0" bIns="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85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3733" b="1" dirty="0">
                <a:solidFill>
                  <a:srgbClr val="FA6060"/>
                </a:solidFill>
              </a:rPr>
              <a:t>Реконструкция 2000К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D3D95458-0326-44FB-858A-1630F0FE80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635514" y="1446377"/>
            <a:ext cx="4002071" cy="2000110"/>
          </a:xfrm>
        </p:spPr>
        <p:txBody>
          <a:bodyPr lIns="0" tIns="27781" rIns="0" bIns="0" anchor="t"/>
          <a:lstStyle/>
          <a:p>
            <a:pPr algn="l" eaLnBrk="1"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модели детально проработаны:</a:t>
            </a:r>
          </a:p>
          <a:p>
            <a:pPr algn="l" eaLnBrk="1">
              <a:defRPr/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700"/>
              </a:spcAft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строительные решения;</a:t>
            </a:r>
          </a:p>
          <a:p>
            <a:pPr>
              <a:spcAft>
                <a:spcPts val="700"/>
              </a:spcAft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фасады;</a:t>
            </a:r>
          </a:p>
          <a:p>
            <a:pPr>
              <a:spcAft>
                <a:spcPts val="700"/>
              </a:spcAft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внутренняя планировка</a:t>
            </a:r>
          </a:p>
        </p:txBody>
      </p:sp>
      <p:pic>
        <p:nvPicPr>
          <p:cNvPr id="9221" name="Рисунок 7" descr="Высотка 8.jpg">
            <a:extLst>
              <a:ext uri="{FF2B5EF4-FFF2-40B4-BE49-F238E27FC236}">
                <a16:creationId xmlns:a16="http://schemas.microsoft.com/office/drawing/2014/main" xmlns="" id="{60D3D6C1-87D3-4787-9CC8-E841B211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2" r="13902"/>
          <a:stretch>
            <a:fillRect/>
          </a:stretch>
        </p:blipFill>
        <p:spPr bwMode="auto">
          <a:xfrm>
            <a:off x="4385500" y="3863176"/>
            <a:ext cx="5085465" cy="293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8" descr="Высотка 5.jpg">
            <a:extLst>
              <a:ext uri="{FF2B5EF4-FFF2-40B4-BE49-F238E27FC236}">
                <a16:creationId xmlns:a16="http://schemas.microsoft.com/office/drawing/2014/main" xmlns="" id="{1E93E100-7F58-4C22-9662-AD98FD1BC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10342" r="16489" b="3046"/>
          <a:stretch>
            <a:fillRect/>
          </a:stretch>
        </p:blipFill>
        <p:spPr bwMode="auto">
          <a:xfrm>
            <a:off x="635294" y="1196363"/>
            <a:ext cx="3666868" cy="558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0" descr="Высотка 3.jpg">
            <a:extLst>
              <a:ext uri="{FF2B5EF4-FFF2-40B4-BE49-F238E27FC236}">
                <a16:creationId xmlns:a16="http://schemas.microsoft.com/office/drawing/2014/main" xmlns="" id="{C2DFB0E5-5DBB-4DA3-A1EE-C4C9C6B8B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8109" r="5128" b="5904"/>
          <a:stretch>
            <a:fillRect/>
          </a:stretch>
        </p:blipFill>
        <p:spPr bwMode="auto">
          <a:xfrm>
            <a:off x="9054276" y="1113026"/>
            <a:ext cx="4128004" cy="38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2B1BCA-5FF7-4775-8903-FE4100AD529E}"/>
              </a:ext>
            </a:extLst>
          </p:cNvPr>
          <p:cNvSpPr txBox="1"/>
          <p:nvPr/>
        </p:nvSpPr>
        <p:spPr>
          <a:xfrm>
            <a:off x="9887655" y="4946569"/>
            <a:ext cx="3166841" cy="359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867" dirty="0">
                <a:solidFill>
                  <a:srgbClr val="606060"/>
                </a:solidFill>
                <a:ea typeface="Arial Unicode MS" panose="020B0604020202020204" pitchFamily="34" charset="-128"/>
              </a:rPr>
              <a:t>План второго этажа</a:t>
            </a:r>
            <a:endParaRPr lang="en-US" altLang="ru-RU" sz="1867" dirty="0">
              <a:solidFill>
                <a:srgbClr val="60606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E20485A9-8B27-475D-B952-33D2E3F94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84" y="157417"/>
            <a:ext cx="11089499" cy="86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7" rIns="0" bIns="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85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3733" b="1" dirty="0">
                <a:solidFill>
                  <a:srgbClr val="FA6060"/>
                </a:solidFill>
              </a:rPr>
              <a:t>Реконструкция 2000К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r="9467"/>
          <a:stretch/>
        </p:blipFill>
        <p:spPr>
          <a:xfrm flipH="1">
            <a:off x="1082079" y="5563"/>
            <a:ext cx="4982704" cy="32057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241"/>
          <a:stretch>
            <a:fillRect/>
          </a:stretch>
        </p:blipFill>
        <p:spPr>
          <a:xfrm>
            <a:off x="10294867" y="0"/>
            <a:ext cx="3143003" cy="479375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sp>
        <p:nvSpPr>
          <p:cNvPr id="29" name="Прямоугольник 28"/>
          <p:cNvSpPr/>
          <p:nvPr/>
        </p:nvSpPr>
        <p:spPr>
          <a:xfrm>
            <a:off x="0" y="0"/>
            <a:ext cx="745429" cy="7683604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2062546" y="3348680"/>
            <a:ext cx="4877878" cy="71247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Renga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Acrhitecture</a:t>
            </a:r>
            <a:endParaRPr lang="ru-RU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"/>
          <p:cNvSpPr txBox="1">
            <a:spLocks noChangeArrowheads="1"/>
          </p:cNvSpPr>
          <p:nvPr/>
        </p:nvSpPr>
        <p:spPr bwMode="auto">
          <a:xfrm>
            <a:off x="905870" y="6449873"/>
            <a:ext cx="9123562" cy="109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75082" rIns="99207" bIns="49604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Область применения: жилые, общественные и промышленные здания и сооружения 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r="29893"/>
          <a:stretch>
            <a:fillRect/>
          </a:stretch>
        </p:blipFill>
        <p:spPr bwMode="auto">
          <a:xfrm>
            <a:off x="10597486" y="4558904"/>
            <a:ext cx="2686206" cy="223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73" r="298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064783" y="578439"/>
            <a:ext cx="7143591" cy="100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75082" rIns="99207" bIns="49604"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Предназначена для архитекторов, инженеров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проектировщиков</a:t>
            </a: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1597"/>
          <a:stretch>
            <a:fillRect/>
          </a:stretch>
        </p:blipFill>
        <p:spPr bwMode="auto">
          <a:xfrm>
            <a:off x="9876835" y="1577050"/>
            <a:ext cx="3562940" cy="28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95" r="115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85" y="2943802"/>
            <a:ext cx="5524779" cy="31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65" y="2676190"/>
            <a:ext cx="2177166" cy="16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04" y="4469675"/>
            <a:ext cx="2343088" cy="17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0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3" descr="1-1.jpg">
            <a:extLst>
              <a:ext uri="{FF2B5EF4-FFF2-40B4-BE49-F238E27FC236}">
                <a16:creationId xmlns:a16="http://schemas.microsoft.com/office/drawing/2014/main" xmlns="" id="{C551DD53-6D67-41F5-9644-28D1D218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72" y="1113025"/>
            <a:ext cx="4611365" cy="62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" descr="12 э.jpg">
            <a:extLst>
              <a:ext uri="{FF2B5EF4-FFF2-40B4-BE49-F238E27FC236}">
                <a16:creationId xmlns:a16="http://schemas.microsoft.com/office/drawing/2014/main" xmlns="" id="{1672A963-034C-413C-9B57-381367D5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10" y="1113025"/>
            <a:ext cx="6085520" cy="588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C528AD46-9D34-4E5C-A1B4-0B99D3F0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84" y="157417"/>
            <a:ext cx="11089499" cy="86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7" rIns="0" bIns="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85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3733" b="1" dirty="0">
                <a:solidFill>
                  <a:srgbClr val="FA6060"/>
                </a:solidFill>
              </a:rPr>
              <a:t>Реконструкция 2000К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431B2611-2D50-4B50-AA9E-281598B5A3C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8220896" y="1113026"/>
            <a:ext cx="4750261" cy="2500137"/>
          </a:xfrm>
        </p:spPr>
        <p:txBody>
          <a:bodyPr lIns="0" tIns="27781" rIns="0" bIns="0" anchor="t"/>
          <a:lstStyle/>
          <a:p>
            <a:pPr algn="l" eaLnBrk="1"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Достоинства пространства чертежей:</a:t>
            </a:r>
          </a:p>
          <a:p>
            <a:pPr algn="l" eaLnBrk="1">
              <a:defRPr/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700"/>
              </a:spcAft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ориентированность под стандарты СПДС;</a:t>
            </a:r>
            <a:endParaRPr lang="en-US" altLang="ru-RU" sz="2400" dirty="0">
              <a:solidFill>
                <a:srgbClr val="66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700"/>
              </a:spcAft>
              <a:defRPr/>
            </a:pP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удобная работа с отметками, размерами, текстом</a:t>
            </a:r>
          </a:p>
          <a:p>
            <a:pPr>
              <a:spcAft>
                <a:spcPts val="700"/>
              </a:spcAft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экспликации</a:t>
            </a:r>
          </a:p>
          <a:p>
            <a:pPr algn="l" eaLnBrk="1">
              <a:defRPr/>
            </a:pPr>
            <a:r>
              <a:rPr lang="ru-RU" altLang="ru-RU" sz="1867" dirty="0"/>
              <a:t>	</a:t>
            </a:r>
            <a:endParaRPr lang="ru-RU" altLang="ru-RU" sz="2333" dirty="0"/>
          </a:p>
        </p:txBody>
      </p:sp>
      <p:pic>
        <p:nvPicPr>
          <p:cNvPr id="11269" name="Рисунок 4" descr="Высотка 6.jpg">
            <a:extLst>
              <a:ext uri="{FF2B5EF4-FFF2-40B4-BE49-F238E27FC236}">
                <a16:creationId xmlns:a16="http://schemas.microsoft.com/office/drawing/2014/main" xmlns="" id="{28552B58-0B09-4B4D-8DE6-1415E3CDD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7359" b="4333"/>
          <a:stretch>
            <a:fillRect/>
          </a:stretch>
        </p:blipFill>
        <p:spPr bwMode="auto">
          <a:xfrm>
            <a:off x="8220896" y="4256916"/>
            <a:ext cx="4566918" cy="274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5" descr="Высотка 7.jpg">
            <a:extLst>
              <a:ext uri="{FF2B5EF4-FFF2-40B4-BE49-F238E27FC236}">
                <a16:creationId xmlns:a16="http://schemas.microsoft.com/office/drawing/2014/main" xmlns="" id="{A97421D6-7C80-4139-A692-F5199A521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9" y="1387114"/>
            <a:ext cx="7539304" cy="533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25D121BB-FD8B-4F69-90C5-CE7786EB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84" y="157417"/>
            <a:ext cx="11089499" cy="86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7" rIns="0" bIns="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85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3733" b="1" dirty="0">
                <a:solidFill>
                  <a:srgbClr val="FA6060"/>
                </a:solidFill>
              </a:rPr>
              <a:t>Реконструкция 2000К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xmlns="" id="{44CDF52B-19B1-4A75-B9F9-6EE54262DA0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720979" y="1863066"/>
            <a:ext cx="3166841" cy="4666923"/>
          </a:xfrm>
        </p:spPr>
        <p:txBody>
          <a:bodyPr lIns="0" tIns="27781" rIns="0" bIns="0" anchor="t"/>
          <a:lstStyle/>
          <a:p>
            <a:pPr algn="l" eaLnBrk="1">
              <a:defRPr/>
            </a:pP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Renga Structure</a:t>
            </a: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l" eaLnBrk="1">
              <a:defRPr/>
            </a:pP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 eaLnBrk="1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удобное армирование стилями и отдельными стержнями;</a:t>
            </a:r>
          </a:p>
          <a:p>
            <a:pPr algn="l" eaLnBrk="1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l" eaLnBrk="1">
              <a:lnSpc>
                <a:spcPct val="100000"/>
              </a:lnSpc>
              <a:defRPr/>
            </a:pPr>
            <a:r>
              <a:rPr lang="ru-RU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более высокая требовательность к характеристиками компьютера, чем у </a:t>
            </a:r>
            <a:r>
              <a:rPr lang="en-US" altLang="ru-RU" sz="2400" dirty="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Renga Architecture</a:t>
            </a:r>
            <a:endParaRPr lang="ru-RU" altLang="ru-RU" sz="2400" dirty="0">
              <a:solidFill>
                <a:srgbClr val="6666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l" eaLnBrk="1">
              <a:defRPr/>
            </a:pPr>
            <a:endParaRPr lang="ru-RU" altLang="ru-RU" sz="2100" dirty="0"/>
          </a:p>
        </p:txBody>
      </p:sp>
      <p:pic>
        <p:nvPicPr>
          <p:cNvPr id="12293" name="Рисунок 4" descr="жб.jpg">
            <a:extLst>
              <a:ext uri="{FF2B5EF4-FFF2-40B4-BE49-F238E27FC236}">
                <a16:creationId xmlns:a16="http://schemas.microsoft.com/office/drawing/2014/main" xmlns="" id="{0079EA3A-C167-4B80-993D-DBF2B26F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2843" r="6151"/>
          <a:stretch>
            <a:fillRect/>
          </a:stretch>
        </p:blipFill>
        <p:spPr bwMode="auto">
          <a:xfrm>
            <a:off x="551954" y="1416745"/>
            <a:ext cx="3833544" cy="569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5" descr="арм1.4.jpg">
            <a:extLst>
              <a:ext uri="{FF2B5EF4-FFF2-40B4-BE49-F238E27FC236}">
                <a16:creationId xmlns:a16="http://schemas.microsoft.com/office/drawing/2014/main" xmlns="" id="{75473D55-E1F5-4F50-AD0A-9E55EC86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20250" r="8604"/>
          <a:stretch>
            <a:fillRect/>
          </a:stretch>
        </p:blipFill>
        <p:spPr bwMode="auto">
          <a:xfrm>
            <a:off x="4635513" y="1196363"/>
            <a:ext cx="4835451" cy="2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6" descr="арм1.3.jpg">
            <a:extLst>
              <a:ext uri="{FF2B5EF4-FFF2-40B4-BE49-F238E27FC236}">
                <a16:creationId xmlns:a16="http://schemas.microsoft.com/office/drawing/2014/main" xmlns="" id="{EC711DF4-8F24-4763-846D-366D1CA6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8823" r="8824"/>
          <a:stretch>
            <a:fillRect/>
          </a:stretch>
        </p:blipFill>
        <p:spPr bwMode="auto">
          <a:xfrm>
            <a:off x="4635513" y="3946514"/>
            <a:ext cx="4835451" cy="316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85B0D8E6-CAAB-4563-818F-932CBBD82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784" y="157417"/>
            <a:ext cx="11089499" cy="86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1577" rIns="0" bIns="0" anchor="ctr"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>
              <a:lnSpc>
                <a:spcPct val="85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3733" b="1" dirty="0">
                <a:solidFill>
                  <a:srgbClr val="FA6060"/>
                </a:solidFill>
              </a:rPr>
              <a:t>Реконструкция 2000К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2">
            <a:extLst>
              <a:ext uri="{FF2B5EF4-FFF2-40B4-BE49-F238E27FC236}">
                <a16:creationId xmlns:a16="http://schemas.microsoft.com/office/drawing/2014/main" xmlns="" id="{74409324-26D5-4C8D-9816-A1DC0770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" y="0"/>
            <a:ext cx="13439629" cy="763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6">
            <a:extLst>
              <a:ext uri="{FF2B5EF4-FFF2-40B4-BE49-F238E27FC236}">
                <a16:creationId xmlns:a16="http://schemas.microsoft.com/office/drawing/2014/main" xmlns="" id="{5B6921FF-979D-4D4F-95D9-DBF3E3F11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060" y="74078"/>
            <a:ext cx="7430038" cy="47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89" rIns="0" bIns="0" anchor="ctr"/>
          <a:lstStyle>
            <a:lvl1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85000"/>
              </a:lnSpc>
              <a:buSzPct val="100000"/>
            </a:pPr>
            <a:r>
              <a:rPr lang="en-US" altLang="ru-RU" sz="3150" b="1" dirty="0">
                <a:solidFill>
                  <a:srgbClr val="FF6666"/>
                </a:solidFill>
              </a:rPr>
              <a:t>BIM </a:t>
            </a:r>
            <a:r>
              <a:rPr lang="ru-RU" altLang="ru-RU" sz="3150" b="1" dirty="0">
                <a:solidFill>
                  <a:srgbClr val="FF6666"/>
                </a:solidFill>
              </a:rPr>
              <a:t>для типового  проекта</a:t>
            </a:r>
          </a:p>
        </p:txBody>
      </p:sp>
      <p:pic>
        <p:nvPicPr>
          <p:cNvPr id="74756" name="Рисунок 5">
            <a:extLst>
              <a:ext uri="{FF2B5EF4-FFF2-40B4-BE49-F238E27FC236}">
                <a16:creationId xmlns:a16="http://schemas.microsoft.com/office/drawing/2014/main" xmlns="" id="{CDD48709-BEFF-439B-BEE6-0B79F5E0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13" y="3926143"/>
            <a:ext cx="6718888" cy="363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extShape 1"/>
          <p:cNvSpPr txBox="1"/>
          <p:nvPr/>
        </p:nvSpPr>
        <p:spPr>
          <a:xfrm>
            <a:off x="3271355" y="179280"/>
            <a:ext cx="9171000" cy="62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89" rIns="0" bIns="0" anchor="ctr"/>
          <a:lstStyle>
            <a:defPPr>
              <a:defRPr lang="ru-RU"/>
            </a:defPPr>
            <a:lvl1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 sz="3150" b="1">
                <a:solidFill>
                  <a:srgbClr val="FF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303213"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3032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ru-RU" sz="3733" dirty="0">
                <a:solidFill>
                  <a:srgbClr val="FA6060"/>
                </a:solidFill>
              </a:rPr>
              <a:t>Планы развития </a:t>
            </a:r>
            <a:r>
              <a:rPr lang="ru-RU" sz="3733" dirty="0" err="1">
                <a:solidFill>
                  <a:srgbClr val="FA6060"/>
                </a:solidFill>
              </a:rPr>
              <a:t>Renga</a:t>
            </a:r>
            <a:endParaRPr lang="ru-RU" sz="3733" dirty="0">
              <a:solidFill>
                <a:srgbClr val="FA6060"/>
              </a:solidFill>
            </a:endParaRPr>
          </a:p>
        </p:txBody>
      </p:sp>
      <p:sp>
        <p:nvSpPr>
          <p:cNvPr id="1207" name="CustomShape 2"/>
          <p:cNvSpPr/>
          <p:nvPr/>
        </p:nvSpPr>
        <p:spPr>
          <a:xfrm>
            <a:off x="1128156" y="1332874"/>
            <a:ext cx="11459688" cy="434870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4840" rIns="0" bIns="0"/>
          <a:lstStyle/>
          <a:p>
            <a:pPr marL="457200" indent="-228600">
              <a:lnSpc>
                <a:spcPct val="100000"/>
              </a:lnSpc>
              <a:buClr>
                <a:srgbClr val="EB613D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4C4C4C"/>
                </a:solidFill>
                <a:ea typeface="Arial Unicode MS"/>
              </a:rPr>
              <a:t>Развитие инструментов коллективной работы в единой модели</a:t>
            </a:r>
          </a:p>
          <a:p>
            <a:pPr marL="457200" indent="-228600">
              <a:lnSpc>
                <a:spcPct val="100000"/>
              </a:lnSpc>
              <a:buClr>
                <a:srgbClr val="EB613D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4C4C4C"/>
                </a:solidFill>
                <a:ea typeface="Arial Unicode MS"/>
              </a:rPr>
              <a:t>Развитие архитектурных инструментов </a:t>
            </a:r>
          </a:p>
          <a:p>
            <a:pPr marL="457200" indent="-228600">
              <a:lnSpc>
                <a:spcPct val="100000"/>
              </a:lnSpc>
              <a:buClr>
                <a:srgbClr val="EB613D"/>
              </a:buClr>
              <a:buSzPct val="45000"/>
              <a:buFont typeface="Wingdings" charset="2"/>
              <a:buChar char=""/>
            </a:pPr>
            <a:r>
              <a:rPr lang="ru-RU" sz="2400" b="0" strike="noStrike" spc="-1" dirty="0">
                <a:solidFill>
                  <a:srgbClr val="4C4C4C"/>
                </a:solidFill>
                <a:latin typeface="Arial"/>
                <a:ea typeface="Arial Unicode MS"/>
              </a:rPr>
              <a:t>Развитие инструментов работы с металлоконструкциями и сборным железобетоном</a:t>
            </a:r>
            <a:endParaRPr lang="en-US" sz="2400" b="0" strike="noStrike" spc="-1" dirty="0">
              <a:solidFill>
                <a:srgbClr val="4C4C4C"/>
              </a:solidFill>
              <a:latin typeface="Arial"/>
              <a:ea typeface="Arial Unicode MS"/>
            </a:endParaRPr>
          </a:p>
          <a:p>
            <a:pPr marL="457200" indent="-228600">
              <a:lnSpc>
                <a:spcPct val="100000"/>
              </a:lnSpc>
              <a:buClr>
                <a:srgbClr val="EB613D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4C4C4C"/>
                </a:solidFill>
                <a:ea typeface="Arial Unicode MS"/>
              </a:rPr>
              <a:t>Новый релиз с новой функциональностью - раз в квартал</a:t>
            </a:r>
          </a:p>
          <a:p>
            <a:pPr marL="457200" indent="-228600">
              <a:lnSpc>
                <a:spcPct val="100000"/>
              </a:lnSpc>
              <a:buClr>
                <a:srgbClr val="EB613D"/>
              </a:buClr>
              <a:buSzPct val="45000"/>
              <a:buFont typeface="Wingdings" charset="2"/>
              <a:buChar char=""/>
            </a:pPr>
            <a:r>
              <a:rPr lang="ru-RU" sz="2400" spc="-1" dirty="0" smtClean="0">
                <a:solidFill>
                  <a:srgbClr val="4C4C4C"/>
                </a:solidFill>
                <a:latin typeface="Arial"/>
                <a:ea typeface="Arial Unicode MS"/>
              </a:rPr>
              <a:t>Дополнение </a:t>
            </a:r>
            <a:r>
              <a:rPr lang="ru-RU" sz="2400" spc="-1" dirty="0">
                <a:solidFill>
                  <a:srgbClr val="4C4C4C"/>
                </a:solidFill>
                <a:latin typeface="Arial"/>
                <a:ea typeface="Arial Unicode MS"/>
              </a:rPr>
              <a:t>инженерных систем новыми специальностями: отопление, вентиляция, электроснабжение</a:t>
            </a:r>
            <a:r>
              <a:rPr lang="ru-RU" sz="2400" b="0" strike="noStrike" spc="-1" dirty="0">
                <a:solidFill>
                  <a:srgbClr val="4C4C4C"/>
                </a:solidFill>
                <a:latin typeface="Arial"/>
                <a:ea typeface="Arial Unicode MS"/>
              </a:rPr>
              <a:t>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xmlns="" id="{99E2CA29-E4BF-4D33-8DD5-360E6DBC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49" y="4603749"/>
            <a:ext cx="41084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xmlns="" id="{7644755C-BB14-4B62-8DEF-C608EEB3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6078"/>
          <a:stretch>
            <a:fillRect/>
          </a:stretch>
        </p:blipFill>
        <p:spPr bwMode="auto">
          <a:xfrm>
            <a:off x="1544566" y="4603748"/>
            <a:ext cx="4071938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0845"/>
            <a:ext cx="13440618" cy="8963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64680"/>
          <a:stretch/>
        </p:blipFill>
        <p:spPr>
          <a:xfrm>
            <a:off x="9113847" y="-192099"/>
            <a:ext cx="4976917" cy="8635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988" y="1609480"/>
            <a:ext cx="3907199" cy="778887"/>
          </a:xfrm>
          <a:prstGeom prst="rect">
            <a:avLst/>
          </a:prstGeom>
          <a:solidFill>
            <a:srgbClr val="FA6060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ВСЕ ПРОСТО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990" y="2869426"/>
            <a:ext cx="7564418" cy="717331"/>
          </a:xfrm>
          <a:prstGeom prst="rect">
            <a:avLst/>
          </a:prstGeom>
          <a:solidFill>
            <a:srgbClr val="697C8C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FFFFFF"/>
                </a:solidFill>
              </a:rPr>
              <a:t>Зайти на сайт </a:t>
            </a:r>
            <a:r>
              <a:rPr lang="en-US" sz="4000" b="1" dirty="0">
                <a:solidFill>
                  <a:srgbClr val="FFFFFF"/>
                </a:solidFill>
              </a:rPr>
              <a:t>RengaBIM.com</a:t>
            </a:r>
            <a:endParaRPr lang="ru-RU" sz="40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990" y="3793387"/>
            <a:ext cx="6769200" cy="717331"/>
          </a:xfrm>
          <a:prstGeom prst="rect">
            <a:avLst/>
          </a:prstGeom>
          <a:solidFill>
            <a:srgbClr val="697C8C"/>
          </a:solidFill>
        </p:spPr>
        <p:txBody>
          <a:bodyPr wrap="none" lIns="100794" tIns="50397" rIns="100794" bIns="50397" rtlCol="0">
            <a:spAutoFit/>
          </a:bodyPr>
          <a:lstStyle/>
          <a:p>
            <a:r>
              <a:rPr lang="ru-RU" sz="4000" b="1" dirty="0">
                <a:solidFill>
                  <a:srgbClr val="FFFFFF"/>
                </a:solidFill>
              </a:rPr>
              <a:t>Скачать пробную версию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990" y="4851032"/>
            <a:ext cx="7559030" cy="2256214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ru-RU" sz="3500" b="1" dirty="0">
                <a:solidFill>
                  <a:srgbClr val="697C8C"/>
                </a:solidFill>
              </a:rPr>
              <a:t>Ссылки на онлайн-обучение и полезные контакты получите по телефону или </a:t>
            </a:r>
            <a:r>
              <a:rPr lang="en-US" sz="3500" b="1" dirty="0">
                <a:solidFill>
                  <a:srgbClr val="697C8C"/>
                </a:solidFill>
              </a:rPr>
              <a:t>email</a:t>
            </a:r>
            <a:r>
              <a:rPr lang="ru-RU" sz="3500" b="1" dirty="0">
                <a:solidFill>
                  <a:srgbClr val="697C8C"/>
                </a:solidFill>
              </a:rPr>
              <a:t> в течении 2 дней</a:t>
            </a:r>
          </a:p>
        </p:txBody>
      </p:sp>
    </p:spTree>
    <p:extLst>
      <p:ext uri="{BB962C8B-B14F-4D97-AF65-F5344CB8AC3E}">
        <p14:creationId xmlns:p14="http://schemas.microsoft.com/office/powerpoint/2010/main" val="36594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>
            <a:extLst>
              <a:ext uri="{FF2B5EF4-FFF2-40B4-BE49-F238E27FC236}">
                <a16:creationId xmlns:a16="http://schemas.microsoft.com/office/drawing/2014/main" xmlns="" id="{4CA814AA-3277-4969-9425-1EC7A2106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76"/>
          <a:stretch>
            <a:fillRect/>
          </a:stretch>
        </p:blipFill>
        <p:spPr bwMode="auto">
          <a:xfrm>
            <a:off x="2826663" y="680722"/>
            <a:ext cx="8126373" cy="560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Заголовок 2">
            <a:extLst>
              <a:ext uri="{FF2B5EF4-FFF2-40B4-BE49-F238E27FC236}">
                <a16:creationId xmlns:a16="http://schemas.microsoft.com/office/drawing/2014/main" xmlns="" id="{2AC300FC-E7BB-47B6-AB5B-12868C2935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703054" y="5711972"/>
            <a:ext cx="6033665" cy="17297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89" rIns="0" bIns="0" anchor="ctr"/>
          <a:lstStyle/>
          <a:p>
            <a:pPr algn="ctr" defTabSz="353728">
              <a:lnSpc>
                <a:spcPct val="85000"/>
              </a:lnSpc>
              <a:tabLst>
                <a:tab pos="0" algn="l"/>
                <a:tab pos="351876" algn="l"/>
                <a:tab pos="709308" algn="l"/>
                <a:tab pos="1064888" algn="l"/>
                <a:tab pos="1422319" algn="l"/>
                <a:tab pos="1779751" algn="l"/>
                <a:tab pos="2135331" algn="l"/>
                <a:tab pos="2492762" algn="l"/>
                <a:tab pos="2848341" algn="l"/>
                <a:tab pos="3205774" algn="l"/>
                <a:tab pos="3561353" algn="l"/>
                <a:tab pos="3918784" algn="l"/>
                <a:tab pos="4274364" algn="l"/>
                <a:tab pos="4631796" algn="l"/>
                <a:tab pos="4989227" algn="l"/>
                <a:tab pos="5344807" algn="l"/>
                <a:tab pos="5702239" algn="l"/>
                <a:tab pos="6057819" algn="l"/>
                <a:tab pos="6415250" algn="l"/>
                <a:tab pos="6770830" algn="l"/>
                <a:tab pos="7128262" algn="l"/>
                <a:tab pos="7130113" algn="l"/>
              </a:tabLst>
            </a:pPr>
            <a:r>
              <a:rPr lang="ru-RU" altLang="ru-RU" sz="3150" dirty="0">
                <a:solidFill>
                  <a:srgbClr val="FF6666"/>
                </a:solidFill>
              </a:rPr>
              <a:t>Делаем </a:t>
            </a:r>
            <a:r>
              <a:rPr lang="en-US" altLang="ru-RU" sz="3150" dirty="0">
                <a:solidFill>
                  <a:srgbClr val="FF6666"/>
                </a:solidFill>
              </a:rPr>
              <a:t>BIM </a:t>
            </a:r>
            <a:r>
              <a:rPr lang="ru-RU" altLang="ru-RU" sz="3150" dirty="0">
                <a:solidFill>
                  <a:srgbClr val="FF6666"/>
                </a:solidFill>
              </a:rPr>
              <a:t>доступным!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19094" y="214517"/>
            <a:ext cx="3963675" cy="15047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73756" y="0"/>
            <a:ext cx="3066015" cy="467470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sp>
        <p:nvSpPr>
          <p:cNvPr id="23" name="Прямоугольник 22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0" y="0"/>
            <a:ext cx="745429" cy="7683604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704440" y="3348680"/>
            <a:ext cx="4161672" cy="71247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Renga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</a:t>
            </a:r>
            <a:endParaRPr lang="ru-RU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"/>
          <p:cNvSpPr txBox="1">
            <a:spLocks noChangeArrowheads="1"/>
          </p:cNvSpPr>
          <p:nvPr/>
        </p:nvSpPr>
        <p:spPr bwMode="auto">
          <a:xfrm>
            <a:off x="964073" y="6579547"/>
            <a:ext cx="8460570" cy="83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3678" rIns="0" bIns="0"/>
          <a:lstStyle>
            <a:lvl1pPr marL="342900" indent="-341313"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lnSpc>
                <a:spcPct val="87000"/>
              </a:lnSpc>
            </a:pP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Предназначена для конструкторов и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инженеров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-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проектировщиков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93" y="1845681"/>
            <a:ext cx="9374594" cy="38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79" y="4987790"/>
            <a:ext cx="1427976" cy="159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48" y="4523940"/>
            <a:ext cx="2064965" cy="23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61" y="2922374"/>
            <a:ext cx="1007983" cy="394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121" y="2422280"/>
            <a:ext cx="1825220" cy="21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5853583" y="663527"/>
            <a:ext cx="7513061" cy="133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3678" rIns="0" bIns="0"/>
          <a:lstStyle>
            <a:lvl1pPr marL="342900" indent="-341313"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lnSpc>
                <a:spcPct val="87000"/>
              </a:lnSpc>
            </a:pPr>
            <a:r>
              <a:rPr lang="ru-RU" sz="3100" b="1" dirty="0" err="1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Renga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3100" b="1" dirty="0" err="1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Structure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- это первая отечественная</a:t>
            </a:r>
            <a:endParaRPr lang="en-US" sz="3100" b="1" dirty="0">
              <a:solidFill>
                <a:srgbClr val="697C8C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>
              <a:lnSpc>
                <a:spcPct val="87000"/>
              </a:lnSpc>
            </a:pP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BIM-система для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3D-проектирования</a:t>
            </a:r>
            <a:endParaRPr lang="en-US" sz="3100" b="1" dirty="0">
              <a:solidFill>
                <a:srgbClr val="697C8C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>
              <a:lnSpc>
                <a:spcPct val="87000"/>
              </a:lnSpc>
            </a:pP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конструктивной части зданий</a:t>
            </a:r>
          </a:p>
        </p:txBody>
      </p:sp>
    </p:spTree>
    <p:extLst>
      <p:ext uri="{BB962C8B-B14F-4D97-AF65-F5344CB8AC3E}">
        <p14:creationId xmlns:p14="http://schemas.microsoft.com/office/powerpoint/2010/main" val="22542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0441413" y="7090695"/>
            <a:ext cx="2998357" cy="292587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50786" y="6813712"/>
            <a:ext cx="602198" cy="577970"/>
          </a:xfrm>
          <a:prstGeom prst="rect">
            <a:avLst/>
          </a:prstGeom>
          <a:solidFill>
            <a:schemeClr val="bg1"/>
          </a:solidFill>
          <a:ln>
            <a:solidFill>
              <a:srgbClr val="FA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4"/>
          <a:stretch/>
        </p:blipFill>
        <p:spPr>
          <a:xfrm>
            <a:off x="12637188" y="6828631"/>
            <a:ext cx="450929" cy="5182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21411" y="7029133"/>
            <a:ext cx="1947624" cy="378777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Renga Software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2435" t="3714" r="28449" b="39335"/>
          <a:stretch/>
        </p:blipFill>
        <p:spPr>
          <a:xfrm>
            <a:off x="12468103" y="6795308"/>
            <a:ext cx="737821" cy="7581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303165" y="0"/>
            <a:ext cx="2136606" cy="475803"/>
          </a:xfrm>
          <a:prstGeom prst="rect">
            <a:avLst/>
          </a:prstGeom>
          <a:noFill/>
          <a:ln w="12700" cap="flat">
            <a:solidFill>
              <a:srgbClr val="FA6060"/>
            </a:solidFill>
            <a:prstDash val="dash"/>
          </a:ln>
        </p:spPr>
      </p:pic>
      <p:sp>
        <p:nvSpPr>
          <p:cNvPr id="29" name="Прямоугольник 28"/>
          <p:cNvSpPr/>
          <p:nvPr/>
        </p:nvSpPr>
        <p:spPr>
          <a:xfrm>
            <a:off x="0" y="0"/>
            <a:ext cx="745429" cy="7683604"/>
          </a:xfrm>
          <a:prstGeom prst="rect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1124862" y="3348680"/>
            <a:ext cx="3002510" cy="71247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4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Renga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MEP</a:t>
            </a:r>
            <a:endParaRPr lang="ru-RU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2085" y="4514806"/>
            <a:ext cx="8097114" cy="28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3678" rIns="0" bIns="0"/>
          <a:lstStyle>
            <a:lvl1pPr marL="342900" indent="-341313"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lnSpc>
                <a:spcPct val="87000"/>
              </a:lnSpc>
              <a:spcAft>
                <a:spcPts val="1337"/>
              </a:spcAft>
            </a:pPr>
            <a:r>
              <a:rPr lang="ru-RU" altLang="ru-RU" sz="3100" b="1" dirty="0" smtClean="0">
                <a:solidFill>
                  <a:srgbClr val="FF3300"/>
                </a:solidFill>
                <a:latin typeface="+mn-lt"/>
                <a:ea typeface="+mn-ea"/>
                <a:cs typeface="Arial" panose="020B0604020202020204" pitchFamily="34" charset="0"/>
              </a:rPr>
              <a:t>Декабрь 2018</a:t>
            </a:r>
            <a:endParaRPr lang="ru-RU" altLang="ru-RU" sz="3100" b="1" dirty="0">
              <a:solidFill>
                <a:srgbClr val="FF330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1749" indent="0" eaLnBrk="1">
              <a:lnSpc>
                <a:spcPct val="87000"/>
              </a:lnSpc>
              <a:spcAft>
                <a:spcPts val="1337"/>
              </a:spcAft>
            </a:pPr>
            <a:r>
              <a:rPr lang="ru-RU" altLang="ru-RU" sz="3100" b="1" dirty="0" smtClean="0">
                <a:solidFill>
                  <a:srgbClr val="FF3300"/>
                </a:solidFill>
                <a:latin typeface="+mn-lt"/>
                <a:ea typeface="+mn-ea"/>
                <a:cs typeface="Arial" panose="020B0604020202020204" pitchFamily="34" charset="0"/>
              </a:rPr>
              <a:t>Вышла первая версия!</a:t>
            </a:r>
            <a:endParaRPr lang="ru-RU" altLang="ru-RU" sz="3100" b="1" dirty="0">
              <a:solidFill>
                <a:srgbClr val="FF330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>
              <a:lnSpc>
                <a:spcPct val="87000"/>
              </a:lnSpc>
              <a:spcAft>
                <a:spcPts val="1337"/>
              </a:spcAft>
            </a:pPr>
            <a:endParaRPr lang="ru-RU" altLang="ru-RU" sz="3100" b="1" dirty="0">
              <a:solidFill>
                <a:srgbClr val="FF3300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3" r="661" b="47884"/>
          <a:stretch>
            <a:fillRect/>
          </a:stretch>
        </p:blipFill>
        <p:spPr bwMode="auto">
          <a:xfrm>
            <a:off x="6078958" y="1994892"/>
            <a:ext cx="7044976" cy="43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7153" r="661" b="478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8849"/>
          <a:stretch>
            <a:fillRect/>
          </a:stretch>
        </p:blipFill>
        <p:spPr bwMode="auto">
          <a:xfrm>
            <a:off x="912085" y="0"/>
            <a:ext cx="5134472" cy="346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949" r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56777" y="663527"/>
            <a:ext cx="7513061" cy="133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3678" rIns="0" bIns="0"/>
          <a:lstStyle>
            <a:lvl1pPr marL="342900" indent="-341313"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lnSpc>
                <a:spcPct val="87000"/>
              </a:lnSpc>
            </a:pPr>
            <a:r>
              <a:rPr lang="ru-RU" sz="3100" b="1" dirty="0" err="1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Renga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MEP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- проектирование внутренних</a:t>
            </a:r>
            <a:r>
              <a:rPr lang="en-US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3100" b="1" dirty="0">
                <a:solidFill>
                  <a:srgbClr val="697C8C"/>
                </a:solidFill>
                <a:latin typeface="+mn-lt"/>
                <a:ea typeface="+mn-ea"/>
                <a:cs typeface="Arial" panose="020B0604020202020204" pitchFamily="34" charset="0"/>
              </a:rPr>
              <a:t>инженерных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13535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TextShape 1"/>
          <p:cNvSpPr txBox="1"/>
          <p:nvPr/>
        </p:nvSpPr>
        <p:spPr>
          <a:xfrm>
            <a:off x="578880" y="280800"/>
            <a:ext cx="12429000" cy="62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</a:pPr>
            <a:r>
              <a:rPr lang="ru-RU" sz="3733" b="1" dirty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Автоматическое помещение</a:t>
            </a:r>
          </a:p>
        </p:txBody>
      </p:sp>
      <p:pic>
        <p:nvPicPr>
          <p:cNvPr id="6" name="22">
            <a:extLst>
              <a:ext uri="{FF2B5EF4-FFF2-40B4-BE49-F238E27FC236}">
                <a16:creationId xmlns:a16="http://schemas.microsoft.com/office/drawing/2014/main" xmlns="" id="{E6AA90D1-F073-4385-BB2D-467455600CE2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77229" y="1456389"/>
            <a:ext cx="11285316" cy="5683169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685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TextShape 1"/>
          <p:cNvSpPr txBox="1"/>
          <p:nvPr/>
        </p:nvSpPr>
        <p:spPr>
          <a:xfrm>
            <a:off x="3826565" y="280800"/>
            <a:ext cx="7679035" cy="62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</a:pPr>
            <a:r>
              <a:rPr lang="ru-RU" sz="3733" b="1" dirty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Арматурные изделия</a:t>
            </a:r>
          </a:p>
        </p:txBody>
      </p:sp>
      <p:pic>
        <p:nvPicPr>
          <p:cNvPr id="1062" name="Рисунок 6"/>
          <p:cNvPicPr/>
          <p:nvPr/>
        </p:nvPicPr>
        <p:blipFill>
          <a:blip r:embed="rId2"/>
          <a:stretch/>
        </p:blipFill>
        <p:spPr>
          <a:xfrm>
            <a:off x="747720" y="1184760"/>
            <a:ext cx="5398920" cy="3097440"/>
          </a:xfrm>
          <a:prstGeom prst="rect">
            <a:avLst/>
          </a:prstGeom>
          <a:ln w="12600">
            <a:noFill/>
          </a:ln>
        </p:spPr>
      </p:pic>
      <p:pic>
        <p:nvPicPr>
          <p:cNvPr id="1063" name="Рисунок 7"/>
          <p:cNvPicPr/>
          <p:nvPr/>
        </p:nvPicPr>
        <p:blipFill>
          <a:blip r:embed="rId3"/>
          <a:stretch/>
        </p:blipFill>
        <p:spPr>
          <a:xfrm>
            <a:off x="6757560" y="1184760"/>
            <a:ext cx="5251320" cy="3097440"/>
          </a:xfrm>
          <a:prstGeom prst="rect">
            <a:avLst/>
          </a:prstGeom>
          <a:ln w="12600">
            <a:noFill/>
          </a:ln>
        </p:spPr>
      </p:pic>
      <p:pic>
        <p:nvPicPr>
          <p:cNvPr id="1064" name="Рисунок 8"/>
          <p:cNvPicPr/>
          <p:nvPr/>
        </p:nvPicPr>
        <p:blipFill>
          <a:blip r:embed="rId4"/>
          <a:stretch/>
        </p:blipFill>
        <p:spPr>
          <a:xfrm>
            <a:off x="528120" y="4411800"/>
            <a:ext cx="5618880" cy="2954160"/>
          </a:xfrm>
          <a:prstGeom prst="rect">
            <a:avLst/>
          </a:prstGeom>
          <a:ln w="12600">
            <a:noFill/>
          </a:ln>
        </p:spPr>
      </p:pic>
      <p:pic>
        <p:nvPicPr>
          <p:cNvPr id="1065" name="Рисунок 9"/>
          <p:cNvPicPr/>
          <p:nvPr/>
        </p:nvPicPr>
        <p:blipFill>
          <a:blip r:embed="rId5"/>
          <a:stretch/>
        </p:blipFill>
        <p:spPr>
          <a:xfrm>
            <a:off x="6757560" y="4411800"/>
            <a:ext cx="5810400" cy="3091680"/>
          </a:xfrm>
          <a:prstGeom prst="rect">
            <a:avLst/>
          </a:prstGeom>
          <a:ln w="12600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Shape 1"/>
          <p:cNvSpPr txBox="1"/>
          <p:nvPr/>
        </p:nvSpPr>
        <p:spPr>
          <a:xfrm>
            <a:off x="6757560" y="280800"/>
            <a:ext cx="4748040" cy="62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 defTabSz="303213">
              <a:lnSpc>
                <a:spcPct val="85000"/>
              </a:lnSpc>
              <a:buSzPct val="100000"/>
              <a:tabLst>
                <a:tab pos="0" algn="l"/>
                <a:tab pos="301625" algn="l"/>
                <a:tab pos="608013" algn="l"/>
                <a:tab pos="912813" algn="l"/>
                <a:tab pos="1219200" algn="l"/>
                <a:tab pos="1525588" algn="l"/>
                <a:tab pos="1830388" algn="l"/>
                <a:tab pos="2136775" algn="l"/>
                <a:tab pos="2441575" algn="l"/>
                <a:tab pos="2747963" algn="l"/>
                <a:tab pos="3052763" algn="l"/>
                <a:tab pos="3359150" algn="l"/>
                <a:tab pos="3663950" algn="l"/>
                <a:tab pos="3970338" algn="l"/>
                <a:tab pos="4276725" algn="l"/>
                <a:tab pos="4581525" algn="l"/>
                <a:tab pos="4887913" algn="l"/>
                <a:tab pos="5192713" algn="l"/>
                <a:tab pos="5499100" algn="l"/>
                <a:tab pos="5803900" algn="l"/>
                <a:tab pos="6110288" algn="l"/>
                <a:tab pos="6111875" algn="l"/>
              </a:tabLst>
            </a:pPr>
            <a:r>
              <a:rPr lang="ru-RU" sz="3733" b="1" dirty="0">
                <a:solidFill>
                  <a:srgbClr val="FA6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Спецификации</a:t>
            </a:r>
          </a:p>
        </p:txBody>
      </p:sp>
      <p:pic>
        <p:nvPicPr>
          <p:cNvPr id="1030" name="Рисунок 3"/>
          <p:cNvPicPr/>
          <p:nvPr/>
        </p:nvPicPr>
        <p:blipFill>
          <a:blip r:embed="rId2"/>
          <a:stretch/>
        </p:blipFill>
        <p:spPr>
          <a:xfrm>
            <a:off x="685800" y="1229698"/>
            <a:ext cx="5631840" cy="2869982"/>
          </a:xfrm>
          <a:prstGeom prst="rect">
            <a:avLst/>
          </a:prstGeom>
          <a:ln w="12600">
            <a:noFill/>
          </a:ln>
        </p:spPr>
      </p:pic>
      <p:pic>
        <p:nvPicPr>
          <p:cNvPr id="1031" name="Рисунок 4"/>
          <p:cNvPicPr/>
          <p:nvPr/>
        </p:nvPicPr>
        <p:blipFill>
          <a:blip r:embed="rId3"/>
          <a:stretch/>
        </p:blipFill>
        <p:spPr>
          <a:xfrm>
            <a:off x="7050600" y="1229696"/>
            <a:ext cx="5957280" cy="2902023"/>
          </a:xfrm>
          <a:prstGeom prst="rect">
            <a:avLst/>
          </a:prstGeom>
          <a:ln w="12600">
            <a:noFill/>
          </a:ln>
        </p:spPr>
      </p:pic>
      <p:pic>
        <p:nvPicPr>
          <p:cNvPr id="1032" name="Рисунок 5"/>
          <p:cNvPicPr/>
          <p:nvPr/>
        </p:nvPicPr>
        <p:blipFill>
          <a:blip r:embed="rId4"/>
          <a:stretch/>
        </p:blipFill>
        <p:spPr>
          <a:xfrm>
            <a:off x="685798" y="4207680"/>
            <a:ext cx="5631841" cy="3351960"/>
          </a:xfrm>
          <a:prstGeom prst="rect">
            <a:avLst/>
          </a:prstGeom>
          <a:ln w="12600">
            <a:noFill/>
          </a:ln>
        </p:spPr>
      </p:pic>
      <p:pic>
        <p:nvPicPr>
          <p:cNvPr id="1033" name="Рисунок 6"/>
          <p:cNvPicPr/>
          <p:nvPr/>
        </p:nvPicPr>
        <p:blipFill>
          <a:blip r:embed="rId5"/>
          <a:stretch/>
        </p:blipFill>
        <p:spPr>
          <a:xfrm>
            <a:off x="7050600" y="4207680"/>
            <a:ext cx="5957280" cy="3365280"/>
          </a:xfrm>
          <a:prstGeom prst="rect">
            <a:avLst/>
          </a:prstGeom>
          <a:ln w="12600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4823" r="22456" b="16356"/>
          <a:stretch>
            <a:fillRect/>
          </a:stretch>
        </p:blipFill>
        <p:spPr>
          <a:xfrm>
            <a:off x="117268" y="131101"/>
            <a:ext cx="959961" cy="113444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</TotalTime>
  <Words>953</Words>
  <Application>Microsoft Office PowerPoint</Application>
  <PresentationFormat>Произвольный</PresentationFormat>
  <Paragraphs>235</Paragraphs>
  <Slides>46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46</vt:i4>
      </vt:variant>
    </vt:vector>
  </HeadingPairs>
  <TitlesOfParts>
    <vt:vector size="69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Дальше без BIM будет тяжело, т.к.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Делаем BIM доступным!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Renga Architecture</dc:title>
  <dc:creator>Дарина Сергеева</dc:creator>
  <cp:lastModifiedBy>Шувалов Евгений</cp:lastModifiedBy>
  <cp:revision>175</cp:revision>
  <cp:lastPrinted>2017-08-08T14:43:09Z</cp:lastPrinted>
  <dcterms:created xsi:type="dcterms:W3CDTF">2011-01-20T09:56:10Z</dcterms:created>
  <dcterms:modified xsi:type="dcterms:W3CDTF">2019-01-29T09:34:53Z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???? 1">
    <vt:lpwstr/>
  </property>
  <property fmtid="{D5CDD505-2E9C-101B-9397-08002B2CF9AE}" pid="3" name="???? 2">
    <vt:lpwstr/>
  </property>
  <property fmtid="{D5CDD505-2E9C-101B-9397-08002B2CF9AE}" pid="4" name="???? 3">
    <vt:lpwstr/>
  </property>
  <property fmtid="{D5CDD505-2E9C-101B-9397-08002B2CF9AE}" pid="5" name="???? 4">
    <vt:lpwstr/>
  </property>
</Properties>
</file>